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 id="2147483708" r:id="rId6"/>
    <p:sldMasterId id="2147483720" r:id="rId7"/>
  </p:sldMasterIdLst>
  <p:sldIdLst>
    <p:sldId id="256" r:id="rId8"/>
    <p:sldId id="302" r:id="rId9"/>
    <p:sldId id="267" r:id="rId10"/>
    <p:sldId id="269" r:id="rId11"/>
    <p:sldId id="270" r:id="rId12"/>
    <p:sldId id="271" r:id="rId13"/>
    <p:sldId id="268" r:id="rId14"/>
    <p:sldId id="272" r:id="rId15"/>
    <p:sldId id="273" r:id="rId16"/>
    <p:sldId id="274" r:id="rId17"/>
    <p:sldId id="321" r:id="rId18"/>
    <p:sldId id="275" r:id="rId19"/>
    <p:sldId id="304" r:id="rId20"/>
    <p:sldId id="276" r:id="rId21"/>
    <p:sldId id="305" r:id="rId22"/>
    <p:sldId id="315" r:id="rId23"/>
    <p:sldId id="316" r:id="rId24"/>
    <p:sldId id="317" r:id="rId25"/>
    <p:sldId id="318" r:id="rId26"/>
    <p:sldId id="319" r:id="rId27"/>
    <p:sldId id="320" r:id="rId28"/>
    <p:sldId id="258" r:id="rId29"/>
    <p:sldId id="314" r:id="rId30"/>
    <p:sldId id="308" r:id="rId31"/>
    <p:sldId id="310" r:id="rId32"/>
    <p:sldId id="259" r:id="rId33"/>
    <p:sldId id="30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322" r:id="rId52"/>
    <p:sldId id="323" r:id="rId53"/>
    <p:sldId id="330" r:id="rId54"/>
    <p:sldId id="331" r:id="rId55"/>
    <p:sldId id="332" r:id="rId56"/>
    <p:sldId id="333" r:id="rId57"/>
    <p:sldId id="334" r:id="rId58"/>
    <p:sldId id="335" r:id="rId59"/>
    <p:sldId id="327" r:id="rId60"/>
    <p:sldId id="324" r:id="rId61"/>
    <p:sldId id="325" r:id="rId62"/>
    <p:sldId id="326" r:id="rId63"/>
    <p:sldId id="336" r:id="rId64"/>
    <p:sldId id="337" r:id="rId65"/>
    <p:sldId id="338" r:id="rId66"/>
    <p:sldId id="339" r:id="rId67"/>
    <p:sldId id="340" r:id="rId68"/>
    <p:sldId id="341" r:id="rId69"/>
    <p:sldId id="342" r:id="rId70"/>
    <p:sldId id="345" r:id="rId71"/>
    <p:sldId id="346" r:id="rId72"/>
    <p:sldId id="347" r:id="rId73"/>
    <p:sldId id="348" r:id="rId74"/>
    <p:sldId id="349" r:id="rId75"/>
    <p:sldId id="350" r:id="rId76"/>
    <p:sldId id="351" r:id="rId77"/>
    <p:sldId id="352" r:id="rId78"/>
    <p:sldId id="353" r:id="rId79"/>
    <p:sldId id="354" r:id="rId80"/>
    <p:sldId id="355" r:id="rId81"/>
    <p:sldId id="356" r:id="rId82"/>
    <p:sldId id="357" r:id="rId83"/>
    <p:sldId id="358" r:id="rId84"/>
    <p:sldId id="359" r:id="rId85"/>
    <p:sldId id="360" r:id="rId86"/>
    <p:sldId id="361" r:id="rId87"/>
    <p:sldId id="362" r:id="rId88"/>
    <p:sldId id="363" r:id="rId89"/>
    <p:sldId id="364" r:id="rId90"/>
    <p:sldId id="365" r:id="rId91"/>
    <p:sldId id="366" r:id="rId9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59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5.xml"/><Relationship Id="rId90" Type="http://schemas.openxmlformats.org/officeDocument/2006/relationships/slide" Target="slides/slide83.xml"/><Relationship Id="rId95" Type="http://schemas.openxmlformats.org/officeDocument/2006/relationships/theme" Target="theme/theme1.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5.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15B43349-D56A-48F4-BF39-4E970850EE26}" type="datetimeFigureOut">
              <a:rPr lang="zh-CN" altLang="en-US" smtClean="0"/>
              <a:t>2016/5/22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2BA679-C4BD-4218-B640-E6E6C357BCB2}" type="slidenum">
              <a:rPr lang="zh-CN" altLang="en-US" smtClean="0"/>
              <a:t>‹#›</a:t>
            </a:fld>
            <a:endParaRPr lang="zh-CN" altLang="en-US"/>
          </a:p>
        </p:txBody>
      </p:sp>
    </p:spTree>
    <p:extLst>
      <p:ext uri="{BB962C8B-B14F-4D97-AF65-F5344CB8AC3E}">
        <p14:creationId xmlns:p14="http://schemas.microsoft.com/office/powerpoint/2010/main" val="2904519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5B43349-D56A-48F4-BF39-4E970850EE26}" type="datetimeFigureOut">
              <a:rPr lang="zh-CN" altLang="en-US" smtClean="0"/>
              <a:t>2016/5/22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2BA679-C4BD-4218-B640-E6E6C357BCB2}" type="slidenum">
              <a:rPr lang="zh-CN" altLang="en-US" smtClean="0"/>
              <a:t>‹#›</a:t>
            </a:fld>
            <a:endParaRPr lang="zh-CN" altLang="en-US"/>
          </a:p>
        </p:txBody>
      </p:sp>
    </p:spTree>
    <p:extLst>
      <p:ext uri="{BB962C8B-B14F-4D97-AF65-F5344CB8AC3E}">
        <p14:creationId xmlns:p14="http://schemas.microsoft.com/office/powerpoint/2010/main" val="2643097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5B43349-D56A-48F4-BF39-4E970850EE26}" type="datetimeFigureOut">
              <a:rPr lang="zh-CN" altLang="en-US" smtClean="0"/>
              <a:t>2016/5/22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2BA679-C4BD-4218-B640-E6E6C357BCB2}" type="slidenum">
              <a:rPr lang="zh-CN" altLang="en-US" smtClean="0"/>
              <a:t>‹#›</a:t>
            </a:fld>
            <a:endParaRPr lang="zh-CN" altLang="en-US"/>
          </a:p>
        </p:txBody>
      </p:sp>
    </p:spTree>
    <p:extLst>
      <p:ext uri="{BB962C8B-B14F-4D97-AF65-F5344CB8AC3E}">
        <p14:creationId xmlns:p14="http://schemas.microsoft.com/office/powerpoint/2010/main" val="28094606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5EB54C57-73B7-4A96-9DBA-F6B6D78F5C70}"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691990408"/>
      </p:ext>
    </p:extLst>
  </p:cSld>
  <p:clrMapOvr>
    <a:masterClrMapping/>
  </p:clrMapOvr>
  <p:transition>
    <p:strips dir="r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19381AF1-BABC-4BD9-A718-EEB7039024E5}"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140507431"/>
      </p:ext>
    </p:extLst>
  </p:cSld>
  <p:clrMapOvr>
    <a:masterClrMapping/>
  </p:clrMapOvr>
  <p:transition>
    <p:strips dir="rd"/>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CA7FD612-C843-478D-AC95-68288E1B9AD4}"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888157634"/>
      </p:ext>
    </p:extLst>
  </p:cSld>
  <p:clrMapOvr>
    <a:masterClrMapping/>
  </p:clrMapOvr>
  <p:transition>
    <p:strips dir="r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914400" y="1981200"/>
            <a:ext cx="508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981200"/>
            <a:ext cx="508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48EDC01A-5FCC-4E72-877A-51B0E835D09F}"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929389155"/>
      </p:ext>
    </p:extLst>
  </p:cSld>
  <p:clrMapOvr>
    <a:masterClrMapping/>
  </p:clrMapOvr>
  <p:transition>
    <p:strips dir="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6"/>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40318" y="2505075"/>
            <a:ext cx="5158316"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71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en-US" altLang="zh-CN">
              <a:solidFill>
                <a:srgbClr val="000000"/>
              </a:solidFill>
            </a:endParaRPr>
          </a:p>
        </p:txBody>
      </p:sp>
      <p:sp>
        <p:nvSpPr>
          <p:cNvPr id="9" name="灯片编号占位符 8"/>
          <p:cNvSpPr>
            <a:spLocks noGrp="1"/>
          </p:cNvSpPr>
          <p:nvPr>
            <p:ph type="sldNum" sz="quarter" idx="12"/>
          </p:nvPr>
        </p:nvSpPr>
        <p:spPr/>
        <p:txBody>
          <a:bodyPr/>
          <a:lstStyle>
            <a:lvl1pPr>
              <a:defRPr/>
            </a:lvl1pPr>
          </a:lstStyle>
          <a:p>
            <a:fld id="{7CDCD1C9-1D28-4C60-BD47-8D1D9D0D2697}"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717822714"/>
      </p:ext>
    </p:extLst>
  </p:cSld>
  <p:clrMapOvr>
    <a:masterClrMapping/>
  </p:clrMapOvr>
  <p:transition>
    <p:strips dir="rd"/>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en-US" altLang="zh-CN">
              <a:solidFill>
                <a:srgbClr val="000000"/>
              </a:solidFill>
            </a:endParaRPr>
          </a:p>
        </p:txBody>
      </p:sp>
      <p:sp>
        <p:nvSpPr>
          <p:cNvPr id="5" name="灯片编号占位符 4"/>
          <p:cNvSpPr>
            <a:spLocks noGrp="1"/>
          </p:cNvSpPr>
          <p:nvPr>
            <p:ph type="sldNum" sz="quarter" idx="12"/>
          </p:nvPr>
        </p:nvSpPr>
        <p:spPr/>
        <p:txBody>
          <a:bodyPr/>
          <a:lstStyle>
            <a:lvl1pPr>
              <a:defRPr/>
            </a:lvl1pPr>
          </a:lstStyle>
          <a:p>
            <a:fld id="{AB6B80D0-96EF-4B24-A4A2-DB249A1324F2}"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082746765"/>
      </p:ext>
    </p:extLst>
  </p:cSld>
  <p:clrMapOvr>
    <a:masterClrMapping/>
  </p:clrMapOvr>
  <p:transition>
    <p:strips dir="rd"/>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en-US" altLang="zh-CN">
              <a:solidFill>
                <a:srgbClr val="000000"/>
              </a:solidFill>
            </a:endParaRPr>
          </a:p>
        </p:txBody>
      </p:sp>
      <p:sp>
        <p:nvSpPr>
          <p:cNvPr id="4" name="灯片编号占位符 3"/>
          <p:cNvSpPr>
            <a:spLocks noGrp="1"/>
          </p:cNvSpPr>
          <p:nvPr>
            <p:ph type="sldNum" sz="quarter" idx="12"/>
          </p:nvPr>
        </p:nvSpPr>
        <p:spPr/>
        <p:txBody>
          <a:bodyPr/>
          <a:lstStyle>
            <a:lvl1pPr>
              <a:defRPr/>
            </a:lvl1pPr>
          </a:lstStyle>
          <a:p>
            <a:fld id="{E1D34F46-ABBB-4050-9C06-862EF2A1DFD2}"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4145602958"/>
      </p:ext>
    </p:extLst>
  </p:cSld>
  <p:clrMapOvr>
    <a:masterClrMapping/>
  </p:clrMapOvr>
  <p:transition>
    <p:strips dir="rd"/>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625C7E2D-B7D7-4971-BB0D-DAE009B85AF7}"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871237865"/>
      </p:ext>
    </p:extLst>
  </p:cSld>
  <p:clrMapOvr>
    <a:masterClrMapping/>
  </p:clrMapOvr>
  <p:transition>
    <p:strips dir="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5B43349-D56A-48F4-BF39-4E970850EE26}" type="datetimeFigureOut">
              <a:rPr lang="zh-CN" altLang="en-US" smtClean="0"/>
              <a:t>2016/5/22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2BA679-C4BD-4218-B640-E6E6C357BCB2}" type="slidenum">
              <a:rPr lang="zh-CN" altLang="en-US" smtClean="0"/>
              <a:t>‹#›</a:t>
            </a:fld>
            <a:endParaRPr lang="zh-CN" altLang="en-US"/>
          </a:p>
        </p:txBody>
      </p:sp>
    </p:spTree>
    <p:extLst>
      <p:ext uri="{BB962C8B-B14F-4D97-AF65-F5344CB8AC3E}">
        <p14:creationId xmlns:p14="http://schemas.microsoft.com/office/powerpoint/2010/main" val="10265796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4CC527E3-CCA5-436B-9E7E-43619CDA9290}"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040964832"/>
      </p:ext>
    </p:extLst>
  </p:cSld>
  <p:clrMapOvr>
    <a:masterClrMapping/>
  </p:clrMapOvr>
  <p:transition>
    <p:strips dir="rd"/>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8031B343-91E9-4B53-8346-85BF4BC9CF95}"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870176001"/>
      </p:ext>
    </p:extLst>
  </p:cSld>
  <p:clrMapOvr>
    <a:masterClrMapping/>
  </p:clrMapOvr>
  <p:transition>
    <p:strips dir="rd"/>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686800" y="609600"/>
            <a:ext cx="2590800" cy="5486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914400" y="609600"/>
            <a:ext cx="7569200" cy="5486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5440B2C5-6F99-4EC9-8258-A69336413BA7}"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690808914"/>
      </p:ext>
    </p:extLst>
  </p:cSld>
  <p:clrMapOvr>
    <a:masterClrMapping/>
  </p:clrMapOvr>
  <p:transition>
    <p:strips dir="rd"/>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5122" name="Rectangle 2"/>
          <p:cNvSpPr>
            <a:spLocks noGrp="1" noRot="1" noChangeArrowheads="1"/>
          </p:cNvSpPr>
          <p:nvPr>
            <p:ph type="ctrTitle"/>
          </p:nvPr>
        </p:nvSpPr>
        <p:spPr>
          <a:xfrm>
            <a:off x="914400" y="2286000"/>
            <a:ext cx="10363200" cy="1143000"/>
          </a:xfrm>
        </p:spPr>
        <p:txBody>
          <a:bodyPr/>
          <a:lstStyle>
            <a:lvl1pPr>
              <a:defRPr/>
            </a:lvl1pPr>
          </a:lstStyle>
          <a:p>
            <a:pPr lvl="0"/>
            <a:r>
              <a:rPr lang="zh-CN" altLang="zh-CN" noProof="0" smtClean="0"/>
              <a:t>单击此处编辑母版标题样式</a:t>
            </a:r>
          </a:p>
        </p:txBody>
      </p:sp>
      <p:sp>
        <p:nvSpPr>
          <p:cNvPr id="5123" name="Rectangle 3"/>
          <p:cNvSpPr>
            <a:spLocks noGrp="1" noRot="1" noChangeArrowheads="1"/>
          </p:cNvSpPr>
          <p:nvPr>
            <p:ph type="subTitle" idx="1"/>
          </p:nvPr>
        </p:nvSpPr>
        <p:spPr>
          <a:xfrm>
            <a:off x="1828800" y="3886200"/>
            <a:ext cx="8534400" cy="1752600"/>
          </a:xfrm>
        </p:spPr>
        <p:txBody>
          <a:bodyPr/>
          <a:lstStyle>
            <a:lvl1pPr marL="0" indent="0" algn="ctr">
              <a:buFont typeface="Wingdings" panose="05000000000000000000" pitchFamily="2" charset="2"/>
              <a:buNone/>
              <a:defRPr/>
            </a:lvl1pPr>
          </a:lstStyle>
          <a:p>
            <a:pPr lvl="0"/>
            <a:r>
              <a:rPr lang="zh-CN" altLang="zh-CN" noProof="0" smtClean="0"/>
              <a:t>单击此处编辑母版副标题样式</a:t>
            </a:r>
          </a:p>
        </p:txBody>
      </p:sp>
      <p:sp>
        <p:nvSpPr>
          <p:cNvPr id="5124" name="Rectangle 4"/>
          <p:cNvSpPr>
            <a:spLocks noGrp="1" noChangeArrowheads="1"/>
          </p:cNvSpPr>
          <p:nvPr>
            <p:ph type="dt" sz="half" idx="2"/>
          </p:nvPr>
        </p:nvSpPr>
        <p:spPr/>
        <p:txBody>
          <a:bodyPr/>
          <a:lstStyle>
            <a:lvl1pPr>
              <a:defRPr/>
            </a:lvl1pPr>
          </a:lstStyle>
          <a:p>
            <a:fld id="{7D1C7298-461C-4E1F-A219-C285C38D8C64}" type="datetimeFigureOut">
              <a:rPr lang="zh-CN" altLang="en-US">
                <a:solidFill>
                  <a:srgbClr val="3366FF"/>
                </a:solidFill>
              </a:rPr>
              <a:pPr/>
              <a:t>2016/5/22</a:t>
            </a:fld>
            <a:endParaRPr lang="zh-CN" altLang="zh-CN">
              <a:solidFill>
                <a:srgbClr val="3366FF"/>
              </a:solidFill>
            </a:endParaRPr>
          </a:p>
        </p:txBody>
      </p:sp>
      <p:sp>
        <p:nvSpPr>
          <p:cNvPr id="5125" name="Rectangle 5"/>
          <p:cNvSpPr>
            <a:spLocks noGrp="1" noChangeArrowheads="1"/>
          </p:cNvSpPr>
          <p:nvPr>
            <p:ph type="ftr" sz="quarter" idx="3"/>
          </p:nvPr>
        </p:nvSpPr>
        <p:spPr/>
        <p:txBody>
          <a:bodyPr/>
          <a:lstStyle>
            <a:lvl1pPr>
              <a:defRPr/>
            </a:lvl1pPr>
          </a:lstStyle>
          <a:p>
            <a:endParaRPr lang="zh-CN" altLang="zh-CN">
              <a:solidFill>
                <a:srgbClr val="3366FF"/>
              </a:solidFill>
            </a:endParaRPr>
          </a:p>
        </p:txBody>
      </p:sp>
      <p:sp>
        <p:nvSpPr>
          <p:cNvPr id="5126" name="Rectangle 6"/>
          <p:cNvSpPr>
            <a:spLocks noGrp="1" noChangeArrowheads="1"/>
          </p:cNvSpPr>
          <p:nvPr>
            <p:ph type="sldNum" sz="quarter" idx="4"/>
          </p:nvPr>
        </p:nvSpPr>
        <p:spPr/>
        <p:txBody>
          <a:bodyPr/>
          <a:lstStyle>
            <a:lvl1pPr>
              <a:defRPr/>
            </a:lvl1pPr>
          </a:lstStyle>
          <a:p>
            <a:fld id="{CECE797E-4BA5-4151-9097-B603725F50BC}" type="slidenum">
              <a:rPr lang="zh-CN" altLang="zh-CN">
                <a:solidFill>
                  <a:srgbClr val="3366FF"/>
                </a:solidFill>
              </a:rPr>
              <a:pPr/>
              <a:t>‹#›</a:t>
            </a:fld>
            <a:endParaRPr lang="zh-CN" altLang="zh-CN">
              <a:solidFill>
                <a:srgbClr val="3366FF"/>
              </a:solidFill>
            </a:endParaRPr>
          </a:p>
        </p:txBody>
      </p:sp>
    </p:spTree>
    <p:extLst>
      <p:ext uri="{BB962C8B-B14F-4D97-AF65-F5344CB8AC3E}">
        <p14:creationId xmlns:p14="http://schemas.microsoft.com/office/powerpoint/2010/main" val="1133079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0826A396-5AFA-4B30-90FF-5DFF5373AE34}" type="datetimeFigureOut">
              <a:rPr lang="zh-CN" altLang="en-US">
                <a:solidFill>
                  <a:srgbClr val="3366FF"/>
                </a:solidFill>
              </a:rPr>
              <a:pPr/>
              <a:t>2016/5/22</a:t>
            </a:fld>
            <a:endParaRPr lang="zh-CN" altLang="zh-CN">
              <a:solidFill>
                <a:srgbClr val="3366FF"/>
              </a:solidFill>
            </a:endParaRPr>
          </a:p>
        </p:txBody>
      </p:sp>
      <p:sp>
        <p:nvSpPr>
          <p:cNvPr id="5" name="页脚占位符 4"/>
          <p:cNvSpPr>
            <a:spLocks noGrp="1"/>
          </p:cNvSpPr>
          <p:nvPr>
            <p:ph type="ftr" sz="quarter" idx="11"/>
          </p:nvPr>
        </p:nvSpPr>
        <p:spPr/>
        <p:txBody>
          <a:bodyPr/>
          <a:lstStyle>
            <a:lvl1pPr>
              <a:defRPr/>
            </a:lvl1pPr>
          </a:lstStyle>
          <a:p>
            <a:endParaRPr lang="zh-CN" altLang="zh-CN">
              <a:solidFill>
                <a:srgbClr val="3366FF"/>
              </a:solidFill>
            </a:endParaRPr>
          </a:p>
        </p:txBody>
      </p:sp>
      <p:sp>
        <p:nvSpPr>
          <p:cNvPr id="6" name="灯片编号占位符 5"/>
          <p:cNvSpPr>
            <a:spLocks noGrp="1"/>
          </p:cNvSpPr>
          <p:nvPr>
            <p:ph type="sldNum" sz="quarter" idx="12"/>
          </p:nvPr>
        </p:nvSpPr>
        <p:spPr/>
        <p:txBody>
          <a:bodyPr/>
          <a:lstStyle>
            <a:lvl1pPr>
              <a:defRPr/>
            </a:lvl1pPr>
          </a:lstStyle>
          <a:p>
            <a:fld id="{9165FAFD-85D9-451D-9BE1-A14085ED840B}" type="slidenum">
              <a:rPr lang="zh-CN" altLang="zh-CN">
                <a:solidFill>
                  <a:srgbClr val="3366FF"/>
                </a:solidFill>
              </a:rPr>
              <a:pPr/>
              <a:t>‹#›</a:t>
            </a:fld>
            <a:endParaRPr lang="zh-CN" altLang="zh-CN">
              <a:solidFill>
                <a:srgbClr val="3366FF"/>
              </a:solidFill>
            </a:endParaRPr>
          </a:p>
        </p:txBody>
      </p:sp>
    </p:spTree>
    <p:extLst>
      <p:ext uri="{BB962C8B-B14F-4D97-AF65-F5344CB8AC3E}">
        <p14:creationId xmlns:p14="http://schemas.microsoft.com/office/powerpoint/2010/main" val="41730327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fld id="{587E1481-5B8C-458F-8D94-3C5215139CBA}" type="datetimeFigureOut">
              <a:rPr lang="zh-CN" altLang="en-US">
                <a:solidFill>
                  <a:srgbClr val="3366FF"/>
                </a:solidFill>
              </a:rPr>
              <a:pPr/>
              <a:t>2016/5/22</a:t>
            </a:fld>
            <a:endParaRPr lang="zh-CN" altLang="zh-CN">
              <a:solidFill>
                <a:srgbClr val="3366FF"/>
              </a:solidFill>
            </a:endParaRPr>
          </a:p>
        </p:txBody>
      </p:sp>
      <p:sp>
        <p:nvSpPr>
          <p:cNvPr id="5" name="页脚占位符 4"/>
          <p:cNvSpPr>
            <a:spLocks noGrp="1"/>
          </p:cNvSpPr>
          <p:nvPr>
            <p:ph type="ftr" sz="quarter" idx="11"/>
          </p:nvPr>
        </p:nvSpPr>
        <p:spPr/>
        <p:txBody>
          <a:bodyPr/>
          <a:lstStyle>
            <a:lvl1pPr>
              <a:defRPr/>
            </a:lvl1pPr>
          </a:lstStyle>
          <a:p>
            <a:endParaRPr lang="zh-CN" altLang="zh-CN">
              <a:solidFill>
                <a:srgbClr val="3366FF"/>
              </a:solidFill>
            </a:endParaRPr>
          </a:p>
        </p:txBody>
      </p:sp>
      <p:sp>
        <p:nvSpPr>
          <p:cNvPr id="6" name="灯片编号占位符 5"/>
          <p:cNvSpPr>
            <a:spLocks noGrp="1"/>
          </p:cNvSpPr>
          <p:nvPr>
            <p:ph type="sldNum" sz="quarter" idx="12"/>
          </p:nvPr>
        </p:nvSpPr>
        <p:spPr/>
        <p:txBody>
          <a:bodyPr/>
          <a:lstStyle>
            <a:lvl1pPr>
              <a:defRPr/>
            </a:lvl1pPr>
          </a:lstStyle>
          <a:p>
            <a:fld id="{DE9F12AE-7243-40D9-B046-C2CA32F041D9}" type="slidenum">
              <a:rPr lang="zh-CN" altLang="zh-CN">
                <a:solidFill>
                  <a:srgbClr val="3366FF"/>
                </a:solidFill>
              </a:rPr>
              <a:pPr/>
              <a:t>‹#›</a:t>
            </a:fld>
            <a:endParaRPr lang="zh-CN" altLang="zh-CN">
              <a:solidFill>
                <a:srgbClr val="3366FF"/>
              </a:solidFill>
            </a:endParaRPr>
          </a:p>
        </p:txBody>
      </p:sp>
    </p:spTree>
    <p:extLst>
      <p:ext uri="{BB962C8B-B14F-4D97-AF65-F5344CB8AC3E}">
        <p14:creationId xmlns:p14="http://schemas.microsoft.com/office/powerpoint/2010/main" val="28941028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02168" y="1905001"/>
            <a:ext cx="55922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1" y="1905001"/>
            <a:ext cx="5592233"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B4DEC96B-9A54-4327-A16B-597CE6067FBD}" type="datetimeFigureOut">
              <a:rPr lang="zh-CN" altLang="en-US">
                <a:solidFill>
                  <a:srgbClr val="3366FF"/>
                </a:solidFill>
              </a:rPr>
              <a:pPr/>
              <a:t>2016/5/22</a:t>
            </a:fld>
            <a:endParaRPr lang="zh-CN" altLang="zh-CN">
              <a:solidFill>
                <a:srgbClr val="3366FF"/>
              </a:solidFill>
            </a:endParaRPr>
          </a:p>
        </p:txBody>
      </p:sp>
      <p:sp>
        <p:nvSpPr>
          <p:cNvPr id="6" name="页脚占位符 5"/>
          <p:cNvSpPr>
            <a:spLocks noGrp="1"/>
          </p:cNvSpPr>
          <p:nvPr>
            <p:ph type="ftr" sz="quarter" idx="11"/>
          </p:nvPr>
        </p:nvSpPr>
        <p:spPr/>
        <p:txBody>
          <a:bodyPr/>
          <a:lstStyle>
            <a:lvl1pPr>
              <a:defRPr/>
            </a:lvl1pPr>
          </a:lstStyle>
          <a:p>
            <a:endParaRPr lang="zh-CN" altLang="zh-CN">
              <a:solidFill>
                <a:srgbClr val="3366FF"/>
              </a:solidFill>
            </a:endParaRPr>
          </a:p>
        </p:txBody>
      </p:sp>
      <p:sp>
        <p:nvSpPr>
          <p:cNvPr id="7" name="灯片编号占位符 6"/>
          <p:cNvSpPr>
            <a:spLocks noGrp="1"/>
          </p:cNvSpPr>
          <p:nvPr>
            <p:ph type="sldNum" sz="quarter" idx="12"/>
          </p:nvPr>
        </p:nvSpPr>
        <p:spPr/>
        <p:txBody>
          <a:bodyPr/>
          <a:lstStyle>
            <a:lvl1pPr>
              <a:defRPr/>
            </a:lvl1pPr>
          </a:lstStyle>
          <a:p>
            <a:fld id="{48E4902B-471C-41B2-8B9D-1F6F47E9ABB5}" type="slidenum">
              <a:rPr lang="zh-CN" altLang="zh-CN">
                <a:solidFill>
                  <a:srgbClr val="3366FF"/>
                </a:solidFill>
              </a:rPr>
              <a:pPr/>
              <a:t>‹#›</a:t>
            </a:fld>
            <a:endParaRPr lang="zh-CN" altLang="zh-CN">
              <a:solidFill>
                <a:srgbClr val="3366FF"/>
              </a:solidFill>
            </a:endParaRPr>
          </a:p>
        </p:txBody>
      </p:sp>
    </p:spTree>
    <p:extLst>
      <p:ext uri="{BB962C8B-B14F-4D97-AF65-F5344CB8AC3E}">
        <p14:creationId xmlns:p14="http://schemas.microsoft.com/office/powerpoint/2010/main" val="33038248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6"/>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40318" y="2505075"/>
            <a:ext cx="5158316"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71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08A3A4A3-3AF4-43C0-A67D-99CED5CBAC19}" type="datetimeFigureOut">
              <a:rPr lang="zh-CN" altLang="en-US">
                <a:solidFill>
                  <a:srgbClr val="3366FF"/>
                </a:solidFill>
              </a:rPr>
              <a:pPr/>
              <a:t>2016/5/22</a:t>
            </a:fld>
            <a:endParaRPr lang="zh-CN" altLang="zh-CN">
              <a:solidFill>
                <a:srgbClr val="3366FF"/>
              </a:solidFill>
            </a:endParaRPr>
          </a:p>
        </p:txBody>
      </p:sp>
      <p:sp>
        <p:nvSpPr>
          <p:cNvPr id="8" name="页脚占位符 7"/>
          <p:cNvSpPr>
            <a:spLocks noGrp="1"/>
          </p:cNvSpPr>
          <p:nvPr>
            <p:ph type="ftr" sz="quarter" idx="11"/>
          </p:nvPr>
        </p:nvSpPr>
        <p:spPr/>
        <p:txBody>
          <a:bodyPr/>
          <a:lstStyle>
            <a:lvl1pPr>
              <a:defRPr/>
            </a:lvl1pPr>
          </a:lstStyle>
          <a:p>
            <a:endParaRPr lang="zh-CN" altLang="zh-CN">
              <a:solidFill>
                <a:srgbClr val="3366FF"/>
              </a:solidFill>
            </a:endParaRPr>
          </a:p>
        </p:txBody>
      </p:sp>
      <p:sp>
        <p:nvSpPr>
          <p:cNvPr id="9" name="灯片编号占位符 8"/>
          <p:cNvSpPr>
            <a:spLocks noGrp="1"/>
          </p:cNvSpPr>
          <p:nvPr>
            <p:ph type="sldNum" sz="quarter" idx="12"/>
          </p:nvPr>
        </p:nvSpPr>
        <p:spPr/>
        <p:txBody>
          <a:bodyPr/>
          <a:lstStyle>
            <a:lvl1pPr>
              <a:defRPr/>
            </a:lvl1pPr>
          </a:lstStyle>
          <a:p>
            <a:fld id="{C82ECB28-6BBB-421A-A8C3-1144984E4D31}" type="slidenum">
              <a:rPr lang="zh-CN" altLang="zh-CN">
                <a:solidFill>
                  <a:srgbClr val="3366FF"/>
                </a:solidFill>
              </a:rPr>
              <a:pPr/>
              <a:t>‹#›</a:t>
            </a:fld>
            <a:endParaRPr lang="zh-CN" altLang="zh-CN">
              <a:solidFill>
                <a:srgbClr val="3366FF"/>
              </a:solidFill>
            </a:endParaRPr>
          </a:p>
        </p:txBody>
      </p:sp>
    </p:spTree>
    <p:extLst>
      <p:ext uri="{BB962C8B-B14F-4D97-AF65-F5344CB8AC3E}">
        <p14:creationId xmlns:p14="http://schemas.microsoft.com/office/powerpoint/2010/main" val="30233029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F9064B18-2F00-4E18-8E39-294E5B1D285E}" type="datetimeFigureOut">
              <a:rPr lang="zh-CN" altLang="en-US">
                <a:solidFill>
                  <a:srgbClr val="3366FF"/>
                </a:solidFill>
              </a:rPr>
              <a:pPr/>
              <a:t>2016/5/22</a:t>
            </a:fld>
            <a:endParaRPr lang="zh-CN" altLang="zh-CN">
              <a:solidFill>
                <a:srgbClr val="3366FF"/>
              </a:solidFill>
            </a:endParaRPr>
          </a:p>
        </p:txBody>
      </p:sp>
      <p:sp>
        <p:nvSpPr>
          <p:cNvPr id="4" name="页脚占位符 3"/>
          <p:cNvSpPr>
            <a:spLocks noGrp="1"/>
          </p:cNvSpPr>
          <p:nvPr>
            <p:ph type="ftr" sz="quarter" idx="11"/>
          </p:nvPr>
        </p:nvSpPr>
        <p:spPr/>
        <p:txBody>
          <a:bodyPr/>
          <a:lstStyle>
            <a:lvl1pPr>
              <a:defRPr/>
            </a:lvl1pPr>
          </a:lstStyle>
          <a:p>
            <a:endParaRPr lang="zh-CN" altLang="zh-CN">
              <a:solidFill>
                <a:srgbClr val="3366FF"/>
              </a:solidFill>
            </a:endParaRPr>
          </a:p>
        </p:txBody>
      </p:sp>
      <p:sp>
        <p:nvSpPr>
          <p:cNvPr id="5" name="灯片编号占位符 4"/>
          <p:cNvSpPr>
            <a:spLocks noGrp="1"/>
          </p:cNvSpPr>
          <p:nvPr>
            <p:ph type="sldNum" sz="quarter" idx="12"/>
          </p:nvPr>
        </p:nvSpPr>
        <p:spPr/>
        <p:txBody>
          <a:bodyPr/>
          <a:lstStyle>
            <a:lvl1pPr>
              <a:defRPr/>
            </a:lvl1pPr>
          </a:lstStyle>
          <a:p>
            <a:fld id="{D505B89D-A0E5-4A28-BB61-5AA45F36B457}" type="slidenum">
              <a:rPr lang="zh-CN" altLang="zh-CN">
                <a:solidFill>
                  <a:srgbClr val="3366FF"/>
                </a:solidFill>
              </a:rPr>
              <a:pPr/>
              <a:t>‹#›</a:t>
            </a:fld>
            <a:endParaRPr lang="zh-CN" altLang="zh-CN">
              <a:solidFill>
                <a:srgbClr val="3366FF"/>
              </a:solidFill>
            </a:endParaRPr>
          </a:p>
        </p:txBody>
      </p:sp>
    </p:spTree>
    <p:extLst>
      <p:ext uri="{BB962C8B-B14F-4D97-AF65-F5344CB8AC3E}">
        <p14:creationId xmlns:p14="http://schemas.microsoft.com/office/powerpoint/2010/main" val="18649243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1FF92D49-BA25-4131-A64E-500DCC58C424}" type="datetimeFigureOut">
              <a:rPr lang="zh-CN" altLang="en-US">
                <a:solidFill>
                  <a:srgbClr val="3366FF"/>
                </a:solidFill>
              </a:rPr>
              <a:pPr/>
              <a:t>2016/5/22</a:t>
            </a:fld>
            <a:endParaRPr lang="zh-CN" altLang="zh-CN">
              <a:solidFill>
                <a:srgbClr val="3366FF"/>
              </a:solidFill>
            </a:endParaRPr>
          </a:p>
        </p:txBody>
      </p:sp>
      <p:sp>
        <p:nvSpPr>
          <p:cNvPr id="3" name="页脚占位符 2"/>
          <p:cNvSpPr>
            <a:spLocks noGrp="1"/>
          </p:cNvSpPr>
          <p:nvPr>
            <p:ph type="ftr" sz="quarter" idx="11"/>
          </p:nvPr>
        </p:nvSpPr>
        <p:spPr/>
        <p:txBody>
          <a:bodyPr/>
          <a:lstStyle>
            <a:lvl1pPr>
              <a:defRPr/>
            </a:lvl1pPr>
          </a:lstStyle>
          <a:p>
            <a:endParaRPr lang="zh-CN" altLang="zh-CN">
              <a:solidFill>
                <a:srgbClr val="3366FF"/>
              </a:solidFill>
            </a:endParaRPr>
          </a:p>
        </p:txBody>
      </p:sp>
      <p:sp>
        <p:nvSpPr>
          <p:cNvPr id="4" name="灯片编号占位符 3"/>
          <p:cNvSpPr>
            <a:spLocks noGrp="1"/>
          </p:cNvSpPr>
          <p:nvPr>
            <p:ph type="sldNum" sz="quarter" idx="12"/>
          </p:nvPr>
        </p:nvSpPr>
        <p:spPr/>
        <p:txBody>
          <a:bodyPr/>
          <a:lstStyle>
            <a:lvl1pPr>
              <a:defRPr/>
            </a:lvl1pPr>
          </a:lstStyle>
          <a:p>
            <a:fld id="{72F98A4D-8F13-4E3C-BCA7-3B878D7CA13E}" type="slidenum">
              <a:rPr lang="zh-CN" altLang="zh-CN">
                <a:solidFill>
                  <a:srgbClr val="3366FF"/>
                </a:solidFill>
              </a:rPr>
              <a:pPr/>
              <a:t>‹#›</a:t>
            </a:fld>
            <a:endParaRPr lang="zh-CN" altLang="zh-CN">
              <a:solidFill>
                <a:srgbClr val="3366FF"/>
              </a:solidFill>
            </a:endParaRPr>
          </a:p>
        </p:txBody>
      </p:sp>
    </p:spTree>
    <p:extLst>
      <p:ext uri="{BB962C8B-B14F-4D97-AF65-F5344CB8AC3E}">
        <p14:creationId xmlns:p14="http://schemas.microsoft.com/office/powerpoint/2010/main" val="1661496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15B43349-D56A-48F4-BF39-4E970850EE26}" type="datetimeFigureOut">
              <a:rPr lang="zh-CN" altLang="en-US" smtClean="0"/>
              <a:t>2016/5/22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72BA679-C4BD-4218-B640-E6E6C357BCB2}" type="slidenum">
              <a:rPr lang="zh-CN" altLang="en-US" smtClean="0"/>
              <a:t>‹#›</a:t>
            </a:fld>
            <a:endParaRPr lang="zh-CN" altLang="en-US"/>
          </a:p>
        </p:txBody>
      </p:sp>
    </p:spTree>
    <p:extLst>
      <p:ext uri="{BB962C8B-B14F-4D97-AF65-F5344CB8AC3E}">
        <p14:creationId xmlns:p14="http://schemas.microsoft.com/office/powerpoint/2010/main" val="17684195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7090035E-DD31-40C7-B8D4-52344EFC3883}" type="datetimeFigureOut">
              <a:rPr lang="zh-CN" altLang="en-US">
                <a:solidFill>
                  <a:srgbClr val="3366FF"/>
                </a:solidFill>
              </a:rPr>
              <a:pPr/>
              <a:t>2016/5/22</a:t>
            </a:fld>
            <a:endParaRPr lang="zh-CN" altLang="zh-CN">
              <a:solidFill>
                <a:srgbClr val="3366FF"/>
              </a:solidFill>
            </a:endParaRPr>
          </a:p>
        </p:txBody>
      </p:sp>
      <p:sp>
        <p:nvSpPr>
          <p:cNvPr id="6" name="页脚占位符 5"/>
          <p:cNvSpPr>
            <a:spLocks noGrp="1"/>
          </p:cNvSpPr>
          <p:nvPr>
            <p:ph type="ftr" sz="quarter" idx="11"/>
          </p:nvPr>
        </p:nvSpPr>
        <p:spPr/>
        <p:txBody>
          <a:bodyPr/>
          <a:lstStyle>
            <a:lvl1pPr>
              <a:defRPr/>
            </a:lvl1pPr>
          </a:lstStyle>
          <a:p>
            <a:endParaRPr lang="zh-CN" altLang="zh-CN">
              <a:solidFill>
                <a:srgbClr val="3366FF"/>
              </a:solidFill>
            </a:endParaRPr>
          </a:p>
        </p:txBody>
      </p:sp>
      <p:sp>
        <p:nvSpPr>
          <p:cNvPr id="7" name="灯片编号占位符 6"/>
          <p:cNvSpPr>
            <a:spLocks noGrp="1"/>
          </p:cNvSpPr>
          <p:nvPr>
            <p:ph type="sldNum" sz="quarter" idx="12"/>
          </p:nvPr>
        </p:nvSpPr>
        <p:spPr/>
        <p:txBody>
          <a:bodyPr/>
          <a:lstStyle>
            <a:lvl1pPr>
              <a:defRPr/>
            </a:lvl1pPr>
          </a:lstStyle>
          <a:p>
            <a:fld id="{5A4A88FD-5398-4AE8-AF70-1CF398DBC238}" type="slidenum">
              <a:rPr lang="zh-CN" altLang="zh-CN">
                <a:solidFill>
                  <a:srgbClr val="3366FF"/>
                </a:solidFill>
              </a:rPr>
              <a:pPr/>
              <a:t>‹#›</a:t>
            </a:fld>
            <a:endParaRPr lang="zh-CN" altLang="zh-CN">
              <a:solidFill>
                <a:srgbClr val="3366FF"/>
              </a:solidFill>
            </a:endParaRPr>
          </a:p>
        </p:txBody>
      </p:sp>
    </p:spTree>
    <p:extLst>
      <p:ext uri="{BB962C8B-B14F-4D97-AF65-F5344CB8AC3E}">
        <p14:creationId xmlns:p14="http://schemas.microsoft.com/office/powerpoint/2010/main" val="36513522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A494DFCF-7869-4710-B606-F2D10C73BAA6}" type="datetimeFigureOut">
              <a:rPr lang="zh-CN" altLang="en-US">
                <a:solidFill>
                  <a:srgbClr val="3366FF"/>
                </a:solidFill>
              </a:rPr>
              <a:pPr/>
              <a:t>2016/5/22</a:t>
            </a:fld>
            <a:endParaRPr lang="zh-CN" altLang="zh-CN">
              <a:solidFill>
                <a:srgbClr val="3366FF"/>
              </a:solidFill>
            </a:endParaRPr>
          </a:p>
        </p:txBody>
      </p:sp>
      <p:sp>
        <p:nvSpPr>
          <p:cNvPr id="6" name="页脚占位符 5"/>
          <p:cNvSpPr>
            <a:spLocks noGrp="1"/>
          </p:cNvSpPr>
          <p:nvPr>
            <p:ph type="ftr" sz="quarter" idx="11"/>
          </p:nvPr>
        </p:nvSpPr>
        <p:spPr/>
        <p:txBody>
          <a:bodyPr/>
          <a:lstStyle>
            <a:lvl1pPr>
              <a:defRPr/>
            </a:lvl1pPr>
          </a:lstStyle>
          <a:p>
            <a:endParaRPr lang="zh-CN" altLang="zh-CN">
              <a:solidFill>
                <a:srgbClr val="3366FF"/>
              </a:solidFill>
            </a:endParaRPr>
          </a:p>
        </p:txBody>
      </p:sp>
      <p:sp>
        <p:nvSpPr>
          <p:cNvPr id="7" name="灯片编号占位符 6"/>
          <p:cNvSpPr>
            <a:spLocks noGrp="1"/>
          </p:cNvSpPr>
          <p:nvPr>
            <p:ph type="sldNum" sz="quarter" idx="12"/>
          </p:nvPr>
        </p:nvSpPr>
        <p:spPr/>
        <p:txBody>
          <a:bodyPr/>
          <a:lstStyle>
            <a:lvl1pPr>
              <a:defRPr/>
            </a:lvl1pPr>
          </a:lstStyle>
          <a:p>
            <a:fld id="{9B9A4C18-6E1A-485E-9D43-692D61DA477E}" type="slidenum">
              <a:rPr lang="zh-CN" altLang="zh-CN">
                <a:solidFill>
                  <a:srgbClr val="3366FF"/>
                </a:solidFill>
              </a:rPr>
              <a:pPr/>
              <a:t>‹#›</a:t>
            </a:fld>
            <a:endParaRPr lang="zh-CN" altLang="zh-CN">
              <a:solidFill>
                <a:srgbClr val="3366FF"/>
              </a:solidFill>
            </a:endParaRPr>
          </a:p>
        </p:txBody>
      </p:sp>
    </p:spTree>
    <p:extLst>
      <p:ext uri="{BB962C8B-B14F-4D97-AF65-F5344CB8AC3E}">
        <p14:creationId xmlns:p14="http://schemas.microsoft.com/office/powerpoint/2010/main" val="26408629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A5E8496D-48C5-4757-84E0-297E0AA0F14F}" type="datetimeFigureOut">
              <a:rPr lang="zh-CN" altLang="en-US">
                <a:solidFill>
                  <a:srgbClr val="3366FF"/>
                </a:solidFill>
              </a:rPr>
              <a:pPr/>
              <a:t>2016/5/22</a:t>
            </a:fld>
            <a:endParaRPr lang="zh-CN" altLang="zh-CN">
              <a:solidFill>
                <a:srgbClr val="3366FF"/>
              </a:solidFill>
            </a:endParaRPr>
          </a:p>
        </p:txBody>
      </p:sp>
      <p:sp>
        <p:nvSpPr>
          <p:cNvPr id="5" name="页脚占位符 4"/>
          <p:cNvSpPr>
            <a:spLocks noGrp="1"/>
          </p:cNvSpPr>
          <p:nvPr>
            <p:ph type="ftr" sz="quarter" idx="11"/>
          </p:nvPr>
        </p:nvSpPr>
        <p:spPr/>
        <p:txBody>
          <a:bodyPr/>
          <a:lstStyle>
            <a:lvl1pPr>
              <a:defRPr/>
            </a:lvl1pPr>
          </a:lstStyle>
          <a:p>
            <a:endParaRPr lang="zh-CN" altLang="zh-CN">
              <a:solidFill>
                <a:srgbClr val="3366FF"/>
              </a:solidFill>
            </a:endParaRPr>
          </a:p>
        </p:txBody>
      </p:sp>
      <p:sp>
        <p:nvSpPr>
          <p:cNvPr id="6" name="灯片编号占位符 5"/>
          <p:cNvSpPr>
            <a:spLocks noGrp="1"/>
          </p:cNvSpPr>
          <p:nvPr>
            <p:ph type="sldNum" sz="quarter" idx="12"/>
          </p:nvPr>
        </p:nvSpPr>
        <p:spPr/>
        <p:txBody>
          <a:bodyPr/>
          <a:lstStyle>
            <a:lvl1pPr>
              <a:defRPr/>
            </a:lvl1pPr>
          </a:lstStyle>
          <a:p>
            <a:fld id="{E3F5D5DC-A990-4F7C-AF2B-573D02077063}" type="slidenum">
              <a:rPr lang="zh-CN" altLang="zh-CN">
                <a:solidFill>
                  <a:srgbClr val="3366FF"/>
                </a:solidFill>
              </a:rPr>
              <a:pPr/>
              <a:t>‹#›</a:t>
            </a:fld>
            <a:endParaRPr lang="zh-CN" altLang="zh-CN">
              <a:solidFill>
                <a:srgbClr val="3366FF"/>
              </a:solidFill>
            </a:endParaRPr>
          </a:p>
        </p:txBody>
      </p:sp>
    </p:spTree>
    <p:extLst>
      <p:ext uri="{BB962C8B-B14F-4D97-AF65-F5344CB8AC3E}">
        <p14:creationId xmlns:p14="http://schemas.microsoft.com/office/powerpoint/2010/main" val="12203689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42918" y="609601"/>
            <a:ext cx="2846916"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02167" y="609601"/>
            <a:ext cx="8337551" cy="54895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05A0D341-2EB9-4888-A3F3-E91C9F6E815A}" type="datetimeFigureOut">
              <a:rPr lang="zh-CN" altLang="en-US">
                <a:solidFill>
                  <a:srgbClr val="3366FF"/>
                </a:solidFill>
              </a:rPr>
              <a:pPr/>
              <a:t>2016/5/22</a:t>
            </a:fld>
            <a:endParaRPr lang="zh-CN" altLang="zh-CN">
              <a:solidFill>
                <a:srgbClr val="3366FF"/>
              </a:solidFill>
            </a:endParaRPr>
          </a:p>
        </p:txBody>
      </p:sp>
      <p:sp>
        <p:nvSpPr>
          <p:cNvPr id="5" name="页脚占位符 4"/>
          <p:cNvSpPr>
            <a:spLocks noGrp="1"/>
          </p:cNvSpPr>
          <p:nvPr>
            <p:ph type="ftr" sz="quarter" idx="11"/>
          </p:nvPr>
        </p:nvSpPr>
        <p:spPr/>
        <p:txBody>
          <a:bodyPr/>
          <a:lstStyle>
            <a:lvl1pPr>
              <a:defRPr/>
            </a:lvl1pPr>
          </a:lstStyle>
          <a:p>
            <a:endParaRPr lang="zh-CN" altLang="zh-CN">
              <a:solidFill>
                <a:srgbClr val="3366FF"/>
              </a:solidFill>
            </a:endParaRPr>
          </a:p>
        </p:txBody>
      </p:sp>
      <p:sp>
        <p:nvSpPr>
          <p:cNvPr id="6" name="灯片编号占位符 5"/>
          <p:cNvSpPr>
            <a:spLocks noGrp="1"/>
          </p:cNvSpPr>
          <p:nvPr>
            <p:ph type="sldNum" sz="quarter" idx="12"/>
          </p:nvPr>
        </p:nvSpPr>
        <p:spPr/>
        <p:txBody>
          <a:bodyPr/>
          <a:lstStyle>
            <a:lvl1pPr>
              <a:defRPr/>
            </a:lvl1pPr>
          </a:lstStyle>
          <a:p>
            <a:fld id="{6C0F291C-42CE-4A52-A55A-777C7928A81F}" type="slidenum">
              <a:rPr lang="zh-CN" altLang="zh-CN">
                <a:solidFill>
                  <a:srgbClr val="3366FF"/>
                </a:solidFill>
              </a:rPr>
              <a:pPr/>
              <a:t>‹#›</a:t>
            </a:fld>
            <a:endParaRPr lang="zh-CN" altLang="zh-CN">
              <a:solidFill>
                <a:srgbClr val="3366FF"/>
              </a:solidFill>
            </a:endParaRPr>
          </a:p>
        </p:txBody>
      </p:sp>
    </p:spTree>
    <p:extLst>
      <p:ext uri="{BB962C8B-B14F-4D97-AF65-F5344CB8AC3E}">
        <p14:creationId xmlns:p14="http://schemas.microsoft.com/office/powerpoint/2010/main" val="26015485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C178BECE-F43A-4638-99BC-D31345D93394}"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563014223"/>
      </p:ext>
    </p:extLst>
  </p:cSld>
  <p:clrMapOvr>
    <a:masterClrMapping/>
  </p:clrMapOvr>
  <p:transition>
    <p:strips dir="rd"/>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EC7F21FF-FB9E-421A-B7A7-A39AD465F3D5}"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513568417"/>
      </p:ext>
    </p:extLst>
  </p:cSld>
  <p:clrMapOvr>
    <a:masterClrMapping/>
  </p:clrMapOvr>
  <p:transition>
    <p:strips dir="rd"/>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C9D92B9D-E657-40DB-984F-46D8C7782282}"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967414343"/>
      </p:ext>
    </p:extLst>
  </p:cSld>
  <p:clrMapOvr>
    <a:masterClrMapping/>
  </p:clrMapOvr>
  <p:transition>
    <p:strips dir="rd"/>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914400" y="1981200"/>
            <a:ext cx="508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981200"/>
            <a:ext cx="508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66ABFBD3-05B2-4020-98F9-1A11CEC6D6A0}"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327192150"/>
      </p:ext>
    </p:extLst>
  </p:cSld>
  <p:clrMapOvr>
    <a:masterClrMapping/>
  </p:clrMapOvr>
  <p:transition>
    <p:strips dir="rd"/>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6"/>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40318" y="2505075"/>
            <a:ext cx="5158316"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71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en-US" altLang="zh-CN">
              <a:solidFill>
                <a:srgbClr val="000000"/>
              </a:solidFill>
            </a:endParaRPr>
          </a:p>
        </p:txBody>
      </p:sp>
      <p:sp>
        <p:nvSpPr>
          <p:cNvPr id="9" name="灯片编号占位符 8"/>
          <p:cNvSpPr>
            <a:spLocks noGrp="1"/>
          </p:cNvSpPr>
          <p:nvPr>
            <p:ph type="sldNum" sz="quarter" idx="12"/>
          </p:nvPr>
        </p:nvSpPr>
        <p:spPr/>
        <p:txBody>
          <a:bodyPr/>
          <a:lstStyle>
            <a:lvl1pPr>
              <a:defRPr/>
            </a:lvl1pPr>
          </a:lstStyle>
          <a:p>
            <a:fld id="{B6523A41-ADD6-439B-B279-8F4ADF7905FF}"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332448835"/>
      </p:ext>
    </p:extLst>
  </p:cSld>
  <p:clrMapOvr>
    <a:masterClrMapping/>
  </p:clrMapOvr>
  <p:transition>
    <p:strips dir="rd"/>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en-US" altLang="zh-CN">
              <a:solidFill>
                <a:srgbClr val="000000"/>
              </a:solidFill>
            </a:endParaRPr>
          </a:p>
        </p:txBody>
      </p:sp>
      <p:sp>
        <p:nvSpPr>
          <p:cNvPr id="5" name="灯片编号占位符 4"/>
          <p:cNvSpPr>
            <a:spLocks noGrp="1"/>
          </p:cNvSpPr>
          <p:nvPr>
            <p:ph type="sldNum" sz="quarter" idx="12"/>
          </p:nvPr>
        </p:nvSpPr>
        <p:spPr/>
        <p:txBody>
          <a:bodyPr/>
          <a:lstStyle>
            <a:lvl1pPr>
              <a:defRPr/>
            </a:lvl1pPr>
          </a:lstStyle>
          <a:p>
            <a:fld id="{BA5F6BA8-4418-4750-88C4-9E6E79E1C0E9}"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476640051"/>
      </p:ext>
    </p:extLst>
  </p:cSld>
  <p:clrMapOvr>
    <a:masterClrMapping/>
  </p:clrMapOvr>
  <p:transition>
    <p:strips dir="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5B43349-D56A-48F4-BF39-4E970850EE26}" type="datetimeFigureOut">
              <a:rPr lang="zh-CN" altLang="en-US" smtClean="0"/>
              <a:t>2016/5/22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2BA679-C4BD-4218-B640-E6E6C357BCB2}" type="slidenum">
              <a:rPr lang="zh-CN" altLang="en-US" smtClean="0"/>
              <a:t>‹#›</a:t>
            </a:fld>
            <a:endParaRPr lang="zh-CN" altLang="en-US"/>
          </a:p>
        </p:txBody>
      </p:sp>
    </p:spTree>
    <p:extLst>
      <p:ext uri="{BB962C8B-B14F-4D97-AF65-F5344CB8AC3E}">
        <p14:creationId xmlns:p14="http://schemas.microsoft.com/office/powerpoint/2010/main" val="302089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en-US" altLang="zh-CN">
              <a:solidFill>
                <a:srgbClr val="000000"/>
              </a:solidFill>
            </a:endParaRPr>
          </a:p>
        </p:txBody>
      </p:sp>
      <p:sp>
        <p:nvSpPr>
          <p:cNvPr id="4" name="灯片编号占位符 3"/>
          <p:cNvSpPr>
            <a:spLocks noGrp="1"/>
          </p:cNvSpPr>
          <p:nvPr>
            <p:ph type="sldNum" sz="quarter" idx="12"/>
          </p:nvPr>
        </p:nvSpPr>
        <p:spPr/>
        <p:txBody>
          <a:bodyPr/>
          <a:lstStyle>
            <a:lvl1pPr>
              <a:defRPr/>
            </a:lvl1pPr>
          </a:lstStyle>
          <a:p>
            <a:fld id="{9D592E18-3B02-4AC0-B289-D5203C90D273}"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198810562"/>
      </p:ext>
    </p:extLst>
  </p:cSld>
  <p:clrMapOvr>
    <a:masterClrMapping/>
  </p:clrMapOvr>
  <p:transition>
    <p:strips dir="rd"/>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33B2AEC3-87F8-483C-B434-9D6ECE3A2FE9}"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160211452"/>
      </p:ext>
    </p:extLst>
  </p:cSld>
  <p:clrMapOvr>
    <a:masterClrMapping/>
  </p:clrMapOvr>
  <p:transition>
    <p:strips dir="rd"/>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492C1D6B-A7E1-4AEF-B003-111A569DCC4F}"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551667762"/>
      </p:ext>
    </p:extLst>
  </p:cSld>
  <p:clrMapOvr>
    <a:masterClrMapping/>
  </p:clrMapOvr>
  <p:transition>
    <p:strips dir="rd"/>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AA67980E-7E83-4936-BCCB-C77FAA89F83B}"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717030948"/>
      </p:ext>
    </p:extLst>
  </p:cSld>
  <p:clrMapOvr>
    <a:masterClrMapping/>
  </p:clrMapOvr>
  <p:transition>
    <p:strips dir="rd"/>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686800" y="609600"/>
            <a:ext cx="2590800" cy="5486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914400" y="609600"/>
            <a:ext cx="7569200" cy="5486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0B8B1618-4D56-4F44-A40F-20A46E02F3D7}"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012776145"/>
      </p:ext>
    </p:extLst>
  </p:cSld>
  <p:clrMapOvr>
    <a:masterClrMapping/>
  </p:clrMapOvr>
  <p:transition>
    <p:strips dir="rd"/>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E72332FF-C289-4F2F-9CB2-CD301F80403C}" type="slidenum">
              <a:rPr lang="en-US" altLang="zh-CN"/>
              <a:pPr/>
              <a:t>‹#›</a:t>
            </a:fld>
            <a:endParaRPr lang="en-US" altLang="zh-CN"/>
          </a:p>
        </p:txBody>
      </p:sp>
    </p:spTree>
    <p:extLst>
      <p:ext uri="{BB962C8B-B14F-4D97-AF65-F5344CB8AC3E}">
        <p14:creationId xmlns:p14="http://schemas.microsoft.com/office/powerpoint/2010/main" val="2825306669"/>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28046709-0881-4490-8079-B51397C96ED7}" type="slidenum">
              <a:rPr lang="en-US" altLang="zh-CN"/>
              <a:pPr/>
              <a:t>‹#›</a:t>
            </a:fld>
            <a:endParaRPr lang="en-US" altLang="zh-CN"/>
          </a:p>
        </p:txBody>
      </p:sp>
    </p:spTree>
    <p:extLst>
      <p:ext uri="{BB962C8B-B14F-4D97-AF65-F5344CB8AC3E}">
        <p14:creationId xmlns:p14="http://schemas.microsoft.com/office/powerpoint/2010/main" val="3267069836"/>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857F0526-FE8D-42B9-A45F-FF1C172833E8}" type="slidenum">
              <a:rPr lang="en-US" altLang="zh-CN"/>
              <a:pPr/>
              <a:t>‹#›</a:t>
            </a:fld>
            <a:endParaRPr lang="en-US" altLang="zh-CN"/>
          </a:p>
        </p:txBody>
      </p:sp>
    </p:spTree>
    <p:extLst>
      <p:ext uri="{BB962C8B-B14F-4D97-AF65-F5344CB8AC3E}">
        <p14:creationId xmlns:p14="http://schemas.microsoft.com/office/powerpoint/2010/main" val="3225346167"/>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914400" y="1981200"/>
            <a:ext cx="508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981200"/>
            <a:ext cx="508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B7C62A0E-83E1-4924-89BC-4DC949C0DF7B}" type="slidenum">
              <a:rPr lang="en-US" altLang="zh-CN"/>
              <a:pPr/>
              <a:t>‹#›</a:t>
            </a:fld>
            <a:endParaRPr lang="en-US" altLang="zh-CN"/>
          </a:p>
        </p:txBody>
      </p:sp>
    </p:spTree>
    <p:extLst>
      <p:ext uri="{BB962C8B-B14F-4D97-AF65-F5344CB8AC3E}">
        <p14:creationId xmlns:p14="http://schemas.microsoft.com/office/powerpoint/2010/main" val="412141917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6"/>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40318" y="2505075"/>
            <a:ext cx="5158316"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71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95B68CEA-58C6-456C-AB48-3DB2886449DD}" type="slidenum">
              <a:rPr lang="en-US" altLang="zh-CN"/>
              <a:pPr/>
              <a:t>‹#›</a:t>
            </a:fld>
            <a:endParaRPr lang="en-US" altLang="zh-CN"/>
          </a:p>
        </p:txBody>
      </p:sp>
    </p:spTree>
    <p:extLst>
      <p:ext uri="{BB962C8B-B14F-4D97-AF65-F5344CB8AC3E}">
        <p14:creationId xmlns:p14="http://schemas.microsoft.com/office/powerpoint/2010/main" val="176032843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15B43349-D56A-48F4-BF39-4E970850EE26}" type="datetimeFigureOut">
              <a:rPr lang="zh-CN" altLang="en-US" smtClean="0"/>
              <a:t>2016/5/22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72BA679-C4BD-4218-B640-E6E6C357BCB2}" type="slidenum">
              <a:rPr lang="zh-CN" altLang="en-US" smtClean="0"/>
              <a:t>‹#›</a:t>
            </a:fld>
            <a:endParaRPr lang="zh-CN" altLang="en-US"/>
          </a:p>
        </p:txBody>
      </p:sp>
    </p:spTree>
    <p:extLst>
      <p:ext uri="{BB962C8B-B14F-4D97-AF65-F5344CB8AC3E}">
        <p14:creationId xmlns:p14="http://schemas.microsoft.com/office/powerpoint/2010/main" val="5429999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127FC06B-87D1-4778-8A56-2D4B3E1716B6}" type="slidenum">
              <a:rPr lang="en-US" altLang="zh-CN"/>
              <a:pPr/>
              <a:t>‹#›</a:t>
            </a:fld>
            <a:endParaRPr lang="en-US" altLang="zh-CN"/>
          </a:p>
        </p:txBody>
      </p:sp>
    </p:spTree>
    <p:extLst>
      <p:ext uri="{BB962C8B-B14F-4D97-AF65-F5344CB8AC3E}">
        <p14:creationId xmlns:p14="http://schemas.microsoft.com/office/powerpoint/2010/main" val="4244830132"/>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1F9AC6BB-9A46-4319-88A3-E7DFECF061A8}" type="slidenum">
              <a:rPr lang="en-US" altLang="zh-CN"/>
              <a:pPr/>
              <a:t>‹#›</a:t>
            </a:fld>
            <a:endParaRPr lang="en-US" altLang="zh-CN"/>
          </a:p>
        </p:txBody>
      </p:sp>
    </p:spTree>
    <p:extLst>
      <p:ext uri="{BB962C8B-B14F-4D97-AF65-F5344CB8AC3E}">
        <p14:creationId xmlns:p14="http://schemas.microsoft.com/office/powerpoint/2010/main" val="4190990094"/>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09B5B756-D717-41D3-8170-D05AB44B23AF}" type="slidenum">
              <a:rPr lang="en-US" altLang="zh-CN"/>
              <a:pPr/>
              <a:t>‹#›</a:t>
            </a:fld>
            <a:endParaRPr lang="en-US" altLang="zh-CN"/>
          </a:p>
        </p:txBody>
      </p:sp>
    </p:spTree>
    <p:extLst>
      <p:ext uri="{BB962C8B-B14F-4D97-AF65-F5344CB8AC3E}">
        <p14:creationId xmlns:p14="http://schemas.microsoft.com/office/powerpoint/2010/main" val="1889447141"/>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B7451156-EA74-4CB7-96D1-486FF3C1F5FB}" type="slidenum">
              <a:rPr lang="en-US" altLang="zh-CN"/>
              <a:pPr/>
              <a:t>‹#›</a:t>
            </a:fld>
            <a:endParaRPr lang="en-US" altLang="zh-CN"/>
          </a:p>
        </p:txBody>
      </p:sp>
    </p:spTree>
    <p:extLst>
      <p:ext uri="{BB962C8B-B14F-4D97-AF65-F5344CB8AC3E}">
        <p14:creationId xmlns:p14="http://schemas.microsoft.com/office/powerpoint/2010/main" val="3594716048"/>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58A943A8-2E59-4525-8012-693BC1B827C3}" type="slidenum">
              <a:rPr lang="en-US" altLang="zh-CN"/>
              <a:pPr/>
              <a:t>‹#›</a:t>
            </a:fld>
            <a:endParaRPr lang="en-US" altLang="zh-CN"/>
          </a:p>
        </p:txBody>
      </p:sp>
    </p:spTree>
    <p:extLst>
      <p:ext uri="{BB962C8B-B14F-4D97-AF65-F5344CB8AC3E}">
        <p14:creationId xmlns:p14="http://schemas.microsoft.com/office/powerpoint/2010/main" val="313376045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686800" y="609600"/>
            <a:ext cx="2590800" cy="5486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914400" y="609600"/>
            <a:ext cx="7569200" cy="5486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7DF9660E-EABB-429B-BB59-AD2937CE882D}" type="slidenum">
              <a:rPr lang="en-US" altLang="zh-CN"/>
              <a:pPr/>
              <a:t>‹#›</a:t>
            </a:fld>
            <a:endParaRPr lang="en-US" altLang="zh-CN"/>
          </a:p>
        </p:txBody>
      </p:sp>
    </p:spTree>
    <p:extLst>
      <p:ext uri="{BB962C8B-B14F-4D97-AF65-F5344CB8AC3E}">
        <p14:creationId xmlns:p14="http://schemas.microsoft.com/office/powerpoint/2010/main" val="1368124954"/>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BA70A445-6E38-4946-919D-5C224B34B7DA}" type="datetime1">
              <a:rPr lang="zh-CN" altLang="en-US"/>
              <a:pPr/>
              <a:t>2016/5/22</a:t>
            </a:fld>
            <a:endParaRPr lang="zh-CN" altLang="en-US" sz="1800">
              <a:solidFill>
                <a:srgbClr val="C0504D"/>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8A31968E-1157-4F78-B7D6-805F20D09312}" type="slidenum">
              <a:rPr lang="zh-CN" altLang="en-US"/>
              <a:pPr/>
              <a:t>‹#›</a:t>
            </a:fld>
            <a:endParaRPr lang="zh-CN" altLang="en-US" sz="1800">
              <a:solidFill>
                <a:srgbClr val="C0504D"/>
              </a:solidFill>
            </a:endParaRPr>
          </a:p>
        </p:txBody>
      </p:sp>
    </p:spTree>
    <p:extLst>
      <p:ext uri="{BB962C8B-B14F-4D97-AF65-F5344CB8AC3E}">
        <p14:creationId xmlns:p14="http://schemas.microsoft.com/office/powerpoint/2010/main" val="261970067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BA70A445-6E38-4946-919D-5C224B34B7DA}" type="datetime1">
              <a:rPr lang="zh-CN" altLang="en-US"/>
              <a:pPr/>
              <a:t>2016/5/22</a:t>
            </a:fld>
            <a:endParaRPr lang="zh-CN" altLang="en-US" sz="1800">
              <a:solidFill>
                <a:srgbClr val="C0504D"/>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4FE9670A-53C6-49D0-87F4-6D44A6A78864}" type="slidenum">
              <a:rPr lang="zh-CN" altLang="en-US"/>
              <a:pPr/>
              <a:t>‹#›</a:t>
            </a:fld>
            <a:endParaRPr lang="zh-CN" altLang="en-US" sz="1800">
              <a:solidFill>
                <a:srgbClr val="C0504D"/>
              </a:solidFill>
            </a:endParaRPr>
          </a:p>
        </p:txBody>
      </p:sp>
    </p:spTree>
    <p:extLst>
      <p:ext uri="{BB962C8B-B14F-4D97-AF65-F5344CB8AC3E}">
        <p14:creationId xmlns:p14="http://schemas.microsoft.com/office/powerpoint/2010/main" val="206674782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fld id="{BA70A445-6E38-4946-919D-5C224B34B7DA}" type="datetime1">
              <a:rPr lang="zh-CN" altLang="en-US"/>
              <a:pPr/>
              <a:t>2016/5/22</a:t>
            </a:fld>
            <a:endParaRPr lang="zh-CN" altLang="en-US" sz="1800">
              <a:solidFill>
                <a:srgbClr val="C0504D"/>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D06904F9-32BF-4474-87D3-F77A0CED1FC0}" type="slidenum">
              <a:rPr lang="zh-CN" altLang="en-US"/>
              <a:pPr/>
              <a:t>‹#›</a:t>
            </a:fld>
            <a:endParaRPr lang="zh-CN" altLang="en-US" sz="1800">
              <a:solidFill>
                <a:srgbClr val="C0504D"/>
              </a:solidFill>
            </a:endParaRPr>
          </a:p>
        </p:txBody>
      </p:sp>
    </p:spTree>
    <p:extLst>
      <p:ext uri="{BB962C8B-B14F-4D97-AF65-F5344CB8AC3E}">
        <p14:creationId xmlns:p14="http://schemas.microsoft.com/office/powerpoint/2010/main" val="320644004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fld id="{BA70A445-6E38-4946-919D-5C224B34B7DA}" type="datetime1">
              <a:rPr lang="zh-CN" altLang="en-US"/>
              <a:pPr/>
              <a:t>2016/5/22</a:t>
            </a:fld>
            <a:endParaRPr lang="zh-CN" altLang="en-US" sz="1800">
              <a:solidFill>
                <a:srgbClr val="C0504D"/>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630979BD-F30A-4A8E-8DD2-07A06504331A}" type="slidenum">
              <a:rPr lang="zh-CN" altLang="en-US"/>
              <a:pPr/>
              <a:t>‹#›</a:t>
            </a:fld>
            <a:endParaRPr lang="zh-CN" altLang="en-US" sz="1800">
              <a:solidFill>
                <a:srgbClr val="C0504D"/>
              </a:solidFill>
            </a:endParaRPr>
          </a:p>
        </p:txBody>
      </p:sp>
    </p:spTree>
    <p:extLst>
      <p:ext uri="{BB962C8B-B14F-4D97-AF65-F5344CB8AC3E}">
        <p14:creationId xmlns:p14="http://schemas.microsoft.com/office/powerpoint/2010/main" val="828429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15B43349-D56A-48F4-BF39-4E970850EE26}" type="datetimeFigureOut">
              <a:rPr lang="zh-CN" altLang="en-US" smtClean="0"/>
              <a:t>2016/5/22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72BA679-C4BD-4218-B640-E6E6C357BCB2}" type="slidenum">
              <a:rPr lang="zh-CN" altLang="en-US" smtClean="0"/>
              <a:t>‹#›</a:t>
            </a:fld>
            <a:endParaRPr lang="zh-CN" altLang="en-US"/>
          </a:p>
        </p:txBody>
      </p:sp>
    </p:spTree>
    <p:extLst>
      <p:ext uri="{BB962C8B-B14F-4D97-AF65-F5344CB8AC3E}">
        <p14:creationId xmlns:p14="http://schemas.microsoft.com/office/powerpoint/2010/main" val="329470172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6"/>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40318" y="2505075"/>
            <a:ext cx="5158316"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71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fld id="{BA70A445-6E38-4946-919D-5C224B34B7DA}" type="datetime1">
              <a:rPr lang="zh-CN" altLang="en-US"/>
              <a:pPr/>
              <a:t>2016/5/22</a:t>
            </a:fld>
            <a:endParaRPr lang="zh-CN" altLang="en-US" sz="1800">
              <a:solidFill>
                <a:srgbClr val="C0504D"/>
              </a:solidFill>
            </a:endParaRPr>
          </a:p>
        </p:txBody>
      </p:sp>
      <p:sp>
        <p:nvSpPr>
          <p:cNvPr id="8" name="页脚占位符 7"/>
          <p:cNvSpPr>
            <a:spLocks noGrp="1"/>
          </p:cNvSpPr>
          <p:nvPr>
            <p:ph type="ftr" sz="quarter" idx="11"/>
          </p:nvPr>
        </p:nvSpPr>
        <p:spPr/>
        <p:txBody>
          <a:bodyPr/>
          <a:lstStyle>
            <a:lvl1pPr>
              <a:defRPr/>
            </a:lvl1pPr>
          </a:lstStyle>
          <a:p>
            <a:endParaRPr lang="zh-CN" altLang="zh-CN"/>
          </a:p>
        </p:txBody>
      </p:sp>
      <p:sp>
        <p:nvSpPr>
          <p:cNvPr id="9" name="灯片编号占位符 8"/>
          <p:cNvSpPr>
            <a:spLocks noGrp="1"/>
          </p:cNvSpPr>
          <p:nvPr>
            <p:ph type="sldNum" sz="quarter" idx="12"/>
          </p:nvPr>
        </p:nvSpPr>
        <p:spPr/>
        <p:txBody>
          <a:bodyPr/>
          <a:lstStyle>
            <a:lvl1pPr>
              <a:defRPr/>
            </a:lvl1pPr>
          </a:lstStyle>
          <a:p>
            <a:fld id="{3E897126-715D-472E-B186-C768B93FF2E3}" type="slidenum">
              <a:rPr lang="zh-CN" altLang="en-US"/>
              <a:pPr/>
              <a:t>‹#›</a:t>
            </a:fld>
            <a:endParaRPr lang="zh-CN" altLang="en-US" sz="1800">
              <a:solidFill>
                <a:srgbClr val="C0504D"/>
              </a:solidFill>
            </a:endParaRPr>
          </a:p>
        </p:txBody>
      </p:sp>
    </p:spTree>
    <p:extLst>
      <p:ext uri="{BB962C8B-B14F-4D97-AF65-F5344CB8AC3E}">
        <p14:creationId xmlns:p14="http://schemas.microsoft.com/office/powerpoint/2010/main" val="21167740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BA70A445-6E38-4946-919D-5C224B34B7DA}" type="datetime1">
              <a:rPr lang="zh-CN" altLang="en-US"/>
              <a:pPr/>
              <a:t>2016/5/22</a:t>
            </a:fld>
            <a:endParaRPr lang="zh-CN" altLang="en-US" sz="1800">
              <a:solidFill>
                <a:srgbClr val="C0504D"/>
              </a:solidFill>
            </a:endParaRPr>
          </a:p>
        </p:txBody>
      </p:sp>
      <p:sp>
        <p:nvSpPr>
          <p:cNvPr id="4" name="页脚占位符 3"/>
          <p:cNvSpPr>
            <a:spLocks noGrp="1"/>
          </p:cNvSpPr>
          <p:nvPr>
            <p:ph type="ftr" sz="quarter" idx="11"/>
          </p:nvPr>
        </p:nvSpPr>
        <p:spPr/>
        <p:txBody>
          <a:bodyPr/>
          <a:lstStyle>
            <a:lvl1pPr>
              <a:defRPr/>
            </a:lvl1pPr>
          </a:lstStyle>
          <a:p>
            <a:endParaRPr lang="zh-CN" altLang="zh-CN"/>
          </a:p>
        </p:txBody>
      </p:sp>
      <p:sp>
        <p:nvSpPr>
          <p:cNvPr id="5" name="灯片编号占位符 4"/>
          <p:cNvSpPr>
            <a:spLocks noGrp="1"/>
          </p:cNvSpPr>
          <p:nvPr>
            <p:ph type="sldNum" sz="quarter" idx="12"/>
          </p:nvPr>
        </p:nvSpPr>
        <p:spPr/>
        <p:txBody>
          <a:bodyPr/>
          <a:lstStyle>
            <a:lvl1pPr>
              <a:defRPr/>
            </a:lvl1pPr>
          </a:lstStyle>
          <a:p>
            <a:fld id="{AE01EA9C-264E-4EFA-BF5A-03F254BC3DE6}" type="slidenum">
              <a:rPr lang="zh-CN" altLang="en-US"/>
              <a:pPr/>
              <a:t>‹#›</a:t>
            </a:fld>
            <a:endParaRPr lang="zh-CN" altLang="en-US" sz="1800">
              <a:solidFill>
                <a:srgbClr val="C0504D"/>
              </a:solidFill>
            </a:endParaRPr>
          </a:p>
        </p:txBody>
      </p:sp>
    </p:spTree>
    <p:extLst>
      <p:ext uri="{BB962C8B-B14F-4D97-AF65-F5344CB8AC3E}">
        <p14:creationId xmlns:p14="http://schemas.microsoft.com/office/powerpoint/2010/main" val="425847465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BA70A445-6E38-4946-919D-5C224B34B7DA}" type="datetime1">
              <a:rPr lang="zh-CN" altLang="en-US"/>
              <a:pPr/>
              <a:t>2016/5/22</a:t>
            </a:fld>
            <a:endParaRPr lang="zh-CN" altLang="en-US" sz="1800">
              <a:solidFill>
                <a:srgbClr val="C0504D"/>
              </a:solidFill>
            </a:endParaRPr>
          </a:p>
        </p:txBody>
      </p:sp>
      <p:sp>
        <p:nvSpPr>
          <p:cNvPr id="3" name="页脚占位符 2"/>
          <p:cNvSpPr>
            <a:spLocks noGrp="1"/>
          </p:cNvSpPr>
          <p:nvPr>
            <p:ph type="ftr" sz="quarter" idx="11"/>
          </p:nvPr>
        </p:nvSpPr>
        <p:spPr/>
        <p:txBody>
          <a:bodyPr/>
          <a:lstStyle>
            <a:lvl1pPr>
              <a:defRPr/>
            </a:lvl1pPr>
          </a:lstStyle>
          <a:p>
            <a:endParaRPr lang="zh-CN" altLang="zh-CN"/>
          </a:p>
        </p:txBody>
      </p:sp>
      <p:sp>
        <p:nvSpPr>
          <p:cNvPr id="4" name="灯片编号占位符 3"/>
          <p:cNvSpPr>
            <a:spLocks noGrp="1"/>
          </p:cNvSpPr>
          <p:nvPr>
            <p:ph type="sldNum" sz="quarter" idx="12"/>
          </p:nvPr>
        </p:nvSpPr>
        <p:spPr/>
        <p:txBody>
          <a:bodyPr/>
          <a:lstStyle>
            <a:lvl1pPr>
              <a:defRPr/>
            </a:lvl1pPr>
          </a:lstStyle>
          <a:p>
            <a:fld id="{D74E338E-4E4A-40C1-8F34-0CD8BAC2767A}" type="slidenum">
              <a:rPr lang="zh-CN" altLang="en-US"/>
              <a:pPr/>
              <a:t>‹#›</a:t>
            </a:fld>
            <a:endParaRPr lang="zh-CN" altLang="en-US" sz="1800">
              <a:solidFill>
                <a:srgbClr val="C0504D"/>
              </a:solidFill>
            </a:endParaRPr>
          </a:p>
        </p:txBody>
      </p:sp>
    </p:spTree>
    <p:extLst>
      <p:ext uri="{BB962C8B-B14F-4D97-AF65-F5344CB8AC3E}">
        <p14:creationId xmlns:p14="http://schemas.microsoft.com/office/powerpoint/2010/main" val="11512662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BA70A445-6E38-4946-919D-5C224B34B7DA}" type="datetime1">
              <a:rPr lang="zh-CN" altLang="en-US"/>
              <a:pPr/>
              <a:t>2016/5/22</a:t>
            </a:fld>
            <a:endParaRPr lang="zh-CN" altLang="en-US" sz="1800">
              <a:solidFill>
                <a:srgbClr val="C0504D"/>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95125C17-7345-4631-9480-1794EFD0EBC3}" type="slidenum">
              <a:rPr lang="zh-CN" altLang="en-US"/>
              <a:pPr/>
              <a:t>‹#›</a:t>
            </a:fld>
            <a:endParaRPr lang="zh-CN" altLang="en-US" sz="1800">
              <a:solidFill>
                <a:srgbClr val="C0504D"/>
              </a:solidFill>
            </a:endParaRPr>
          </a:p>
        </p:txBody>
      </p:sp>
    </p:spTree>
    <p:extLst>
      <p:ext uri="{BB962C8B-B14F-4D97-AF65-F5344CB8AC3E}">
        <p14:creationId xmlns:p14="http://schemas.microsoft.com/office/powerpoint/2010/main" val="189356097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fld id="{BA70A445-6E38-4946-919D-5C224B34B7DA}" type="datetime1">
              <a:rPr lang="zh-CN" altLang="en-US"/>
              <a:pPr/>
              <a:t>2016/5/22</a:t>
            </a:fld>
            <a:endParaRPr lang="zh-CN" altLang="en-US" sz="1800">
              <a:solidFill>
                <a:srgbClr val="C0504D"/>
              </a:solidFill>
            </a:endParaRPr>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0CA80944-A0FA-486C-99DC-48D66C81FF36}" type="slidenum">
              <a:rPr lang="zh-CN" altLang="en-US"/>
              <a:pPr/>
              <a:t>‹#›</a:t>
            </a:fld>
            <a:endParaRPr lang="zh-CN" altLang="en-US" sz="1800">
              <a:solidFill>
                <a:srgbClr val="C0504D"/>
              </a:solidFill>
            </a:endParaRPr>
          </a:p>
        </p:txBody>
      </p:sp>
    </p:spTree>
    <p:extLst>
      <p:ext uri="{BB962C8B-B14F-4D97-AF65-F5344CB8AC3E}">
        <p14:creationId xmlns:p14="http://schemas.microsoft.com/office/powerpoint/2010/main" val="112014813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BA70A445-6E38-4946-919D-5C224B34B7DA}" type="datetime1">
              <a:rPr lang="zh-CN" altLang="en-US"/>
              <a:pPr/>
              <a:t>2016/5/22</a:t>
            </a:fld>
            <a:endParaRPr lang="zh-CN" altLang="en-US" sz="1800">
              <a:solidFill>
                <a:srgbClr val="C0504D"/>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2F7605DF-C8F7-4A9C-89EF-C42BCE716CB1}" type="slidenum">
              <a:rPr lang="zh-CN" altLang="en-US"/>
              <a:pPr/>
              <a:t>‹#›</a:t>
            </a:fld>
            <a:endParaRPr lang="zh-CN" altLang="en-US" sz="1800">
              <a:solidFill>
                <a:srgbClr val="C0504D"/>
              </a:solidFill>
            </a:endParaRPr>
          </a:p>
        </p:txBody>
      </p:sp>
    </p:spTree>
    <p:extLst>
      <p:ext uri="{BB962C8B-B14F-4D97-AF65-F5344CB8AC3E}">
        <p14:creationId xmlns:p14="http://schemas.microsoft.com/office/powerpoint/2010/main" val="8702409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fld id="{BA70A445-6E38-4946-919D-5C224B34B7DA}" type="datetime1">
              <a:rPr lang="zh-CN" altLang="en-US"/>
              <a:pPr/>
              <a:t>2016/5/22</a:t>
            </a:fld>
            <a:endParaRPr lang="zh-CN" altLang="en-US" sz="1800">
              <a:solidFill>
                <a:srgbClr val="C0504D"/>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BDBD300C-88B2-44EE-B565-8D1C51BB0257}" type="slidenum">
              <a:rPr lang="zh-CN" altLang="en-US"/>
              <a:pPr/>
              <a:t>‹#›</a:t>
            </a:fld>
            <a:endParaRPr lang="zh-CN" altLang="en-US" sz="1800">
              <a:solidFill>
                <a:srgbClr val="C0504D"/>
              </a:solidFill>
            </a:endParaRPr>
          </a:p>
        </p:txBody>
      </p:sp>
    </p:spTree>
    <p:extLst>
      <p:ext uri="{BB962C8B-B14F-4D97-AF65-F5344CB8AC3E}">
        <p14:creationId xmlns:p14="http://schemas.microsoft.com/office/powerpoint/2010/main" val="311558566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9AA939A7-BF9B-4E57-83C0-CED52D1A26EE}"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419323456"/>
      </p:ext>
    </p:extLst>
  </p:cSld>
  <p:clrMapOvr>
    <a:masterClrMapping/>
  </p:clrMapOvr>
  <p:transition>
    <p:strips dir="rd"/>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3B61C7B2-5226-470B-8A4C-4C86E8B99ADF}"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300315833"/>
      </p:ext>
    </p:extLst>
  </p:cSld>
  <p:clrMapOvr>
    <a:masterClrMapping/>
  </p:clrMapOvr>
  <p:transition>
    <p:strips dir="rd"/>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C83B43FE-81F1-4900-9DBA-70CCDFB4245E}"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005023772"/>
      </p:ext>
    </p:extLst>
  </p:cSld>
  <p:clrMapOvr>
    <a:masterClrMapping/>
  </p:clrMapOvr>
  <p:transition>
    <p:strips dir="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5B43349-D56A-48F4-BF39-4E970850EE26}" type="datetimeFigureOut">
              <a:rPr lang="zh-CN" altLang="en-US" smtClean="0"/>
              <a:t>2016/5/22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72BA679-C4BD-4218-B640-E6E6C357BCB2}" type="slidenum">
              <a:rPr lang="zh-CN" altLang="en-US" smtClean="0"/>
              <a:t>‹#›</a:t>
            </a:fld>
            <a:endParaRPr lang="zh-CN" altLang="en-US"/>
          </a:p>
        </p:txBody>
      </p:sp>
    </p:spTree>
    <p:extLst>
      <p:ext uri="{BB962C8B-B14F-4D97-AF65-F5344CB8AC3E}">
        <p14:creationId xmlns:p14="http://schemas.microsoft.com/office/powerpoint/2010/main" val="165499450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914400" y="1981200"/>
            <a:ext cx="508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981200"/>
            <a:ext cx="508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23C8344E-AFAD-40E6-B9E4-37EE4E0789C0}"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4242932105"/>
      </p:ext>
    </p:extLst>
  </p:cSld>
  <p:clrMapOvr>
    <a:masterClrMapping/>
  </p:clrMapOvr>
  <p:transition>
    <p:strips dir="rd"/>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6"/>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40318" y="2505075"/>
            <a:ext cx="5158316"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71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en-US" altLang="zh-CN">
              <a:solidFill>
                <a:srgbClr val="000000"/>
              </a:solidFill>
            </a:endParaRPr>
          </a:p>
        </p:txBody>
      </p:sp>
      <p:sp>
        <p:nvSpPr>
          <p:cNvPr id="9" name="灯片编号占位符 8"/>
          <p:cNvSpPr>
            <a:spLocks noGrp="1"/>
          </p:cNvSpPr>
          <p:nvPr>
            <p:ph type="sldNum" sz="quarter" idx="12"/>
          </p:nvPr>
        </p:nvSpPr>
        <p:spPr/>
        <p:txBody>
          <a:bodyPr/>
          <a:lstStyle>
            <a:lvl1pPr>
              <a:defRPr/>
            </a:lvl1pPr>
          </a:lstStyle>
          <a:p>
            <a:fld id="{49FC9FA3-896F-4ECB-9883-F43BA4E6B750}"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14391938"/>
      </p:ext>
    </p:extLst>
  </p:cSld>
  <p:clrMapOvr>
    <a:masterClrMapping/>
  </p:clrMapOvr>
  <p:transition>
    <p:strips dir="rd"/>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en-US" altLang="zh-CN">
              <a:solidFill>
                <a:srgbClr val="000000"/>
              </a:solidFill>
            </a:endParaRPr>
          </a:p>
        </p:txBody>
      </p:sp>
      <p:sp>
        <p:nvSpPr>
          <p:cNvPr id="5" name="灯片编号占位符 4"/>
          <p:cNvSpPr>
            <a:spLocks noGrp="1"/>
          </p:cNvSpPr>
          <p:nvPr>
            <p:ph type="sldNum" sz="quarter" idx="12"/>
          </p:nvPr>
        </p:nvSpPr>
        <p:spPr/>
        <p:txBody>
          <a:bodyPr/>
          <a:lstStyle>
            <a:lvl1pPr>
              <a:defRPr/>
            </a:lvl1pPr>
          </a:lstStyle>
          <a:p>
            <a:fld id="{F7718D9B-50F9-4451-BC93-7D779F72C243}"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3010831528"/>
      </p:ext>
    </p:extLst>
  </p:cSld>
  <p:clrMapOvr>
    <a:masterClrMapping/>
  </p:clrMapOvr>
  <p:transition>
    <p:strips dir="rd"/>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en-US" altLang="zh-CN">
              <a:solidFill>
                <a:srgbClr val="000000"/>
              </a:solidFill>
            </a:endParaRPr>
          </a:p>
        </p:txBody>
      </p:sp>
      <p:sp>
        <p:nvSpPr>
          <p:cNvPr id="4" name="灯片编号占位符 3"/>
          <p:cNvSpPr>
            <a:spLocks noGrp="1"/>
          </p:cNvSpPr>
          <p:nvPr>
            <p:ph type="sldNum" sz="quarter" idx="12"/>
          </p:nvPr>
        </p:nvSpPr>
        <p:spPr/>
        <p:txBody>
          <a:bodyPr/>
          <a:lstStyle>
            <a:lvl1pPr>
              <a:defRPr/>
            </a:lvl1pPr>
          </a:lstStyle>
          <a:p>
            <a:fld id="{B5CCE980-8CDF-410A-8B31-C3F9402E223E}"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2655671830"/>
      </p:ext>
    </p:extLst>
  </p:cSld>
  <p:clrMapOvr>
    <a:masterClrMapping/>
  </p:clrMapOvr>
  <p:transition>
    <p:strips dir="rd"/>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EF548FC9-6768-46AE-A781-62109EB87EA3}"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502846931"/>
      </p:ext>
    </p:extLst>
  </p:cSld>
  <p:clrMapOvr>
    <a:masterClrMapping/>
  </p:clrMapOvr>
  <p:transition>
    <p:strips dir="rd"/>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8A8A0B00-5F80-4FB1-B683-00CC5F870E9B}"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99902067"/>
      </p:ext>
    </p:extLst>
  </p:cSld>
  <p:clrMapOvr>
    <a:masterClrMapping/>
  </p:clrMapOvr>
  <p:transition>
    <p:strips dir="rd"/>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DF6EADE8-80DA-4EAC-B976-E26064BC9B20}"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1707337444"/>
      </p:ext>
    </p:extLst>
  </p:cSld>
  <p:clrMapOvr>
    <a:masterClrMapping/>
  </p:clrMapOvr>
  <p:transition>
    <p:strips dir="rd"/>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686800" y="609600"/>
            <a:ext cx="2590800" cy="5486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914400" y="609600"/>
            <a:ext cx="7569200" cy="5486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C1A8A4D3-9B72-4060-B370-F07490C5CF1D}" type="slidenum">
              <a:rPr lang="en-US" altLang="zh-CN">
                <a:solidFill>
                  <a:srgbClr val="000000"/>
                </a:solidFill>
              </a:rPr>
              <a:pPr/>
              <a:t>‹#›</a:t>
            </a:fld>
            <a:endParaRPr lang="en-US" altLang="zh-CN">
              <a:solidFill>
                <a:srgbClr val="000000"/>
              </a:solidFill>
            </a:endParaRPr>
          </a:p>
        </p:txBody>
      </p:sp>
    </p:spTree>
    <p:extLst>
      <p:ext uri="{BB962C8B-B14F-4D97-AF65-F5344CB8AC3E}">
        <p14:creationId xmlns:p14="http://schemas.microsoft.com/office/powerpoint/2010/main" val="883397818"/>
      </p:ext>
    </p:extLst>
  </p:cSld>
  <p:clrMapOvr>
    <a:masterClrMapping/>
  </p:clrMapOvr>
  <p:transition>
    <p:strips dir="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5B43349-D56A-48F4-BF39-4E970850EE26}" type="datetimeFigureOut">
              <a:rPr lang="zh-CN" altLang="en-US" smtClean="0"/>
              <a:t>2016/5/22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2BA679-C4BD-4218-B640-E6E6C357BCB2}" type="slidenum">
              <a:rPr lang="zh-CN" altLang="en-US" smtClean="0"/>
              <a:t>‹#›</a:t>
            </a:fld>
            <a:endParaRPr lang="zh-CN" altLang="en-US"/>
          </a:p>
        </p:txBody>
      </p:sp>
    </p:spTree>
    <p:extLst>
      <p:ext uri="{BB962C8B-B14F-4D97-AF65-F5344CB8AC3E}">
        <p14:creationId xmlns:p14="http://schemas.microsoft.com/office/powerpoint/2010/main" val="2930409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5B43349-D56A-48F4-BF39-4E970850EE26}" type="datetimeFigureOut">
              <a:rPr lang="zh-CN" altLang="en-US" smtClean="0"/>
              <a:t>2016/5/22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72BA679-C4BD-4218-B640-E6E6C357BCB2}" type="slidenum">
              <a:rPr lang="zh-CN" altLang="en-US" smtClean="0"/>
              <a:t>‹#›</a:t>
            </a:fld>
            <a:endParaRPr lang="zh-CN" altLang="en-US"/>
          </a:p>
        </p:txBody>
      </p:sp>
    </p:spTree>
    <p:extLst>
      <p:ext uri="{BB962C8B-B14F-4D97-AF65-F5344CB8AC3E}">
        <p14:creationId xmlns:p14="http://schemas.microsoft.com/office/powerpoint/2010/main" val="1884961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B43349-D56A-48F4-BF39-4E970850EE26}" type="datetimeFigureOut">
              <a:rPr lang="zh-CN" altLang="en-US" smtClean="0"/>
              <a:t>2016/5/22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2BA679-C4BD-4218-B640-E6E6C357BCB2}" type="slidenum">
              <a:rPr lang="zh-CN" altLang="en-US" smtClean="0"/>
              <a:t>‹#›</a:t>
            </a:fld>
            <a:endParaRPr lang="zh-CN" altLang="en-US"/>
          </a:p>
        </p:txBody>
      </p:sp>
    </p:spTree>
    <p:extLst>
      <p:ext uri="{BB962C8B-B14F-4D97-AF65-F5344CB8AC3E}">
        <p14:creationId xmlns:p14="http://schemas.microsoft.com/office/powerpoint/2010/main" val="21896951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4400" y="6096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单击此处编辑母版标题样式</a:t>
            </a:r>
          </a:p>
        </p:txBody>
      </p:sp>
      <p:sp>
        <p:nvSpPr>
          <p:cNvPr id="1027" name="Rectangle 3"/>
          <p:cNvSpPr>
            <a:spLocks noGrp="1" noChangeArrowheads="1"/>
          </p:cNvSpPr>
          <p:nvPr>
            <p:ph type="body" idx="1"/>
          </p:nvPr>
        </p:nvSpPr>
        <p:spPr bwMode="auto">
          <a:xfrm>
            <a:off x="914400" y="198120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a:p>
            <a:pPr lvl="2"/>
            <a:r>
              <a:rPr lang="zh-CN" altLang="zh-CN" smtClean="0"/>
              <a:t>第三级</a:t>
            </a:r>
          </a:p>
          <a:p>
            <a:pPr lvl="3"/>
            <a:r>
              <a:rPr lang="zh-CN" altLang="zh-CN" smtClean="0"/>
              <a:t>第四级</a:t>
            </a:r>
          </a:p>
          <a:p>
            <a:pPr lvl="4"/>
            <a:r>
              <a:rPr lang="zh-CN" altLang="zh-CN" smtClean="0"/>
              <a:t>第五级</a:t>
            </a:r>
          </a:p>
        </p:txBody>
      </p:sp>
      <p:sp>
        <p:nvSpPr>
          <p:cNvPr id="1028" name="Rectangle 4"/>
          <p:cNvSpPr>
            <a:spLocks noGrp="1" noChangeArrowheads="1"/>
          </p:cNvSpPr>
          <p:nvPr>
            <p:ph type="dt" sz="half" idx="2"/>
          </p:nvPr>
        </p:nvSpPr>
        <p:spPr bwMode="auto">
          <a:xfrm>
            <a:off x="914400" y="6248400"/>
            <a:ext cx="254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400">
                <a:solidFill>
                  <a:schemeClr val="tx1"/>
                </a:solidFill>
                <a:latin typeface="+mn-lt"/>
                <a:ea typeface="+mn-ea"/>
              </a:defRPr>
            </a:lvl1pPr>
          </a:lstStyle>
          <a:p>
            <a:pPr fontAlgn="base">
              <a:spcBef>
                <a:spcPct val="0"/>
              </a:spcBef>
              <a:spcAft>
                <a:spcPct val="0"/>
              </a:spcAft>
              <a:buFont typeface="Arial" panose="020B0604020202020204" pitchFamily="34" charset="0"/>
              <a:buNone/>
            </a:pPr>
            <a:endParaRPr lang="en-US" altLang="zh-CN" smtClean="0">
              <a:solidFill>
                <a:srgbClr val="000000"/>
              </a:solidFill>
            </a:endParaRPr>
          </a:p>
        </p:txBody>
      </p:sp>
      <p:sp>
        <p:nvSpPr>
          <p:cNvPr id="1029" name="Rectangle 5"/>
          <p:cNvSpPr>
            <a:spLocks noGrp="1" noChangeArrowheads="1"/>
          </p:cNvSpPr>
          <p:nvPr>
            <p:ph type="ftr" sz="quarter" idx="3"/>
          </p:nvPr>
        </p:nvSpPr>
        <p:spPr bwMode="auto">
          <a:xfrm>
            <a:off x="4165600" y="6248400"/>
            <a:ext cx="386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mn-lt"/>
                <a:ea typeface="+mn-ea"/>
              </a:defRPr>
            </a:lvl1pPr>
          </a:lstStyle>
          <a:p>
            <a:pPr algn="ctr" fontAlgn="base">
              <a:spcBef>
                <a:spcPct val="0"/>
              </a:spcBef>
              <a:spcAft>
                <a:spcPct val="0"/>
              </a:spcAft>
              <a:buFont typeface="Arial" panose="020B0604020202020204" pitchFamily="34" charset="0"/>
              <a:buNone/>
            </a:pPr>
            <a:endParaRPr lang="en-US" altLang="zh-CN" smtClean="0">
              <a:solidFill>
                <a:srgbClr val="000000"/>
              </a:solidFill>
            </a:endParaRPr>
          </a:p>
        </p:txBody>
      </p:sp>
      <p:sp>
        <p:nvSpPr>
          <p:cNvPr id="1030" name="Rectangle 6"/>
          <p:cNvSpPr>
            <a:spLocks noGrp="1" noChangeArrowheads="1"/>
          </p:cNvSpPr>
          <p:nvPr>
            <p:ph type="sldNum" sz="quarter" idx="4"/>
          </p:nvPr>
        </p:nvSpPr>
        <p:spPr bwMode="auto">
          <a:xfrm>
            <a:off x="8737600" y="6248400"/>
            <a:ext cx="254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mn-lt"/>
                <a:ea typeface="+mn-ea"/>
              </a:defRPr>
            </a:lvl1pPr>
          </a:lstStyle>
          <a:p>
            <a:pPr fontAlgn="base">
              <a:spcBef>
                <a:spcPct val="0"/>
              </a:spcBef>
              <a:spcAft>
                <a:spcPct val="0"/>
              </a:spcAft>
              <a:buFont typeface="Arial" panose="020B0604020202020204" pitchFamily="34" charset="0"/>
              <a:buNone/>
            </a:pPr>
            <a:fld id="{2495C066-808C-4ECB-A5EA-EE94750CAE1F}" type="slidenum">
              <a:rPr lang="en-US" altLang="zh-CN" smtClean="0">
                <a:solidFill>
                  <a:srgbClr val="000000"/>
                </a:solidFill>
              </a:rPr>
              <a:pPr fontAlgn="base">
                <a:spcBef>
                  <a:spcPct val="0"/>
                </a:spcBef>
                <a:spcAft>
                  <a:spcPct val="0"/>
                </a:spcAft>
                <a:buFont typeface="Arial" panose="020B0604020202020204" pitchFamily="34" charset="0"/>
                <a:buNone/>
              </a:pPr>
              <a:t>‹#›</a:t>
            </a:fld>
            <a:endParaRPr lang="en-US" altLang="zh-CN" smtClean="0">
              <a:solidFill>
                <a:srgbClr val="000000"/>
              </a:solidFill>
            </a:endParaRPr>
          </a:p>
        </p:txBody>
      </p:sp>
      <p:sp>
        <p:nvSpPr>
          <p:cNvPr id="1031" name="Text Box 7"/>
          <p:cNvSpPr txBox="1">
            <a:spLocks noChangeArrowheads="1"/>
          </p:cNvSpPr>
          <p:nvPr/>
        </p:nvSpPr>
        <p:spPr bwMode="auto">
          <a:xfrm>
            <a:off x="8822267" y="0"/>
            <a:ext cx="3299884"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r" eaLnBrk="1" fontAlgn="base" hangingPunct="1">
              <a:spcBef>
                <a:spcPct val="50000"/>
              </a:spcBef>
              <a:spcAft>
                <a:spcPct val="0"/>
              </a:spcAft>
              <a:buFont typeface="Arial" panose="020B0604020202020204" pitchFamily="34" charset="0"/>
              <a:buNone/>
            </a:pPr>
            <a:r>
              <a:rPr lang="zh-CN" altLang="en-US" sz="2400" b="1" smtClean="0">
                <a:solidFill>
                  <a:srgbClr val="FFFFFF"/>
                </a:solidFill>
                <a:ea typeface="华文新魏" panose="02010800040101010101" pitchFamily="2" charset="-122"/>
              </a:rPr>
              <a:t>算法设计与分析</a:t>
            </a:r>
          </a:p>
        </p:txBody>
      </p:sp>
      <p:sp>
        <p:nvSpPr>
          <p:cNvPr id="1032" name="Text Box 8"/>
          <p:cNvSpPr txBox="1">
            <a:spLocks noChangeArrowheads="1"/>
          </p:cNvSpPr>
          <p:nvPr/>
        </p:nvSpPr>
        <p:spPr bwMode="auto">
          <a:xfrm>
            <a:off x="1" y="0"/>
            <a:ext cx="3299884"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eaLnBrk="1" fontAlgn="base" hangingPunct="1">
              <a:spcBef>
                <a:spcPct val="50000"/>
              </a:spcBef>
              <a:spcAft>
                <a:spcPct val="0"/>
              </a:spcAft>
              <a:buFont typeface="Arial" panose="020B0604020202020204" pitchFamily="34" charset="0"/>
              <a:buNone/>
            </a:pPr>
            <a:r>
              <a:rPr lang="zh-CN" altLang="en-US" sz="2400" b="1" smtClean="0">
                <a:solidFill>
                  <a:srgbClr val="FFFFFF"/>
                </a:solidFill>
                <a:ea typeface="华文新魏" panose="02010800040101010101" pitchFamily="2" charset="-122"/>
              </a:rPr>
              <a:t>清华大学出版社</a:t>
            </a:r>
          </a:p>
        </p:txBody>
      </p:sp>
    </p:spTree>
    <p:extLst>
      <p:ext uri="{BB962C8B-B14F-4D97-AF65-F5344CB8AC3E}">
        <p14:creationId xmlns:p14="http://schemas.microsoft.com/office/powerpoint/2010/main" val="33826978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strips dir="rd"/>
  </p:transition>
  <p:txStyles>
    <p:titleStyle>
      <a:lvl1pPr algn="ctr" rtl="0" eaLnBrk="0" fontAlgn="base" hangingPunct="0">
        <a:spcBef>
          <a:spcPct val="0"/>
        </a:spcBef>
        <a:spcAft>
          <a:spcPct val="0"/>
        </a:spcAft>
        <a:defRPr sz="4400" b="1" kern="1200">
          <a:solidFill>
            <a:srgbClr val="663300"/>
          </a:solidFill>
          <a:latin typeface="+mj-lt"/>
          <a:ea typeface="+mj-ea"/>
          <a:cs typeface="+mj-cs"/>
        </a:defRPr>
      </a:lvl1pPr>
      <a:lvl2pPr algn="ctr" rtl="0" eaLnBrk="0" fontAlgn="base" hangingPunct="0">
        <a:spcBef>
          <a:spcPct val="0"/>
        </a:spcBef>
        <a:spcAft>
          <a:spcPct val="0"/>
        </a:spcAft>
        <a:defRPr sz="4400" b="1">
          <a:solidFill>
            <a:srgbClr val="663300"/>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400" b="1">
          <a:solidFill>
            <a:srgbClr val="663300"/>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400" b="1">
          <a:solidFill>
            <a:srgbClr val="663300"/>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400" b="1">
          <a:solidFill>
            <a:srgbClr val="663300"/>
          </a:solidFill>
          <a:latin typeface="Times New Roman" panose="02020603050405020304" pitchFamily="18" charset="0"/>
          <a:ea typeface="宋体" panose="02010600030101010101" pitchFamily="2" charset="-122"/>
        </a:defRPr>
      </a:lvl5pPr>
      <a:lvl6pPr marL="457200" algn="ctr" rtl="0" eaLnBrk="0" fontAlgn="base" hangingPunct="0">
        <a:spcBef>
          <a:spcPct val="0"/>
        </a:spcBef>
        <a:spcAft>
          <a:spcPct val="0"/>
        </a:spcAft>
        <a:defRPr sz="4400" b="1">
          <a:solidFill>
            <a:srgbClr val="663300"/>
          </a:solidFill>
          <a:latin typeface="Times New Roman" panose="02020603050405020304" pitchFamily="18" charset="0"/>
          <a:ea typeface="宋体" panose="02010600030101010101" pitchFamily="2" charset="-122"/>
        </a:defRPr>
      </a:lvl6pPr>
      <a:lvl7pPr marL="914400" algn="ctr" rtl="0" eaLnBrk="0" fontAlgn="base" hangingPunct="0">
        <a:spcBef>
          <a:spcPct val="0"/>
        </a:spcBef>
        <a:spcAft>
          <a:spcPct val="0"/>
        </a:spcAft>
        <a:defRPr sz="4400" b="1">
          <a:solidFill>
            <a:srgbClr val="663300"/>
          </a:solidFill>
          <a:latin typeface="Times New Roman" panose="02020603050405020304" pitchFamily="18" charset="0"/>
          <a:ea typeface="宋体" panose="02010600030101010101" pitchFamily="2" charset="-122"/>
        </a:defRPr>
      </a:lvl7pPr>
      <a:lvl8pPr marL="1371600" algn="ctr" rtl="0" eaLnBrk="0" fontAlgn="base" hangingPunct="0">
        <a:spcBef>
          <a:spcPct val="0"/>
        </a:spcBef>
        <a:spcAft>
          <a:spcPct val="0"/>
        </a:spcAft>
        <a:defRPr sz="4400" b="1">
          <a:solidFill>
            <a:srgbClr val="663300"/>
          </a:solidFill>
          <a:latin typeface="Times New Roman" panose="02020603050405020304" pitchFamily="18" charset="0"/>
          <a:ea typeface="宋体" panose="02010600030101010101" pitchFamily="2" charset="-122"/>
        </a:defRPr>
      </a:lvl8pPr>
      <a:lvl9pPr marL="1828800" algn="ctr" rtl="0" eaLnBrk="0" fontAlgn="base" hangingPunct="0">
        <a:spcBef>
          <a:spcPct val="0"/>
        </a:spcBef>
        <a:spcAft>
          <a:spcPct val="0"/>
        </a:spcAft>
        <a:defRPr sz="4400" b="1">
          <a:solidFill>
            <a:srgbClr val="663300"/>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b="1"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b="1"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b="1"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Rot="1" noChangeArrowheads="1"/>
          </p:cNvSpPr>
          <p:nvPr>
            <p:ph type="title"/>
          </p:nvPr>
        </p:nvSpPr>
        <p:spPr bwMode="auto">
          <a:xfrm>
            <a:off x="402167" y="609600"/>
            <a:ext cx="1138766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zh-CN" smtClean="0"/>
              <a:t>单击此处编辑母版标题样式</a:t>
            </a:r>
          </a:p>
        </p:txBody>
      </p:sp>
      <p:sp>
        <p:nvSpPr>
          <p:cNvPr id="4099" name="Rectangle 3"/>
          <p:cNvSpPr>
            <a:spLocks noGrp="1" noRot="1" noChangeArrowheads="1"/>
          </p:cNvSpPr>
          <p:nvPr>
            <p:ph type="body" idx="1"/>
          </p:nvPr>
        </p:nvSpPr>
        <p:spPr bwMode="auto">
          <a:xfrm>
            <a:off x="402167" y="1905001"/>
            <a:ext cx="11387667"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a:p>
            <a:pPr lvl="2"/>
            <a:r>
              <a:rPr lang="zh-CN" altLang="zh-CN" smtClean="0"/>
              <a:t>第三级</a:t>
            </a:r>
          </a:p>
          <a:p>
            <a:pPr lvl="3"/>
            <a:r>
              <a:rPr lang="zh-CN" altLang="zh-CN" smtClean="0"/>
              <a:t>第四级</a:t>
            </a:r>
          </a:p>
          <a:p>
            <a:pPr lvl="4"/>
            <a:r>
              <a:rPr lang="zh-CN" altLang="zh-CN" smtClean="0"/>
              <a:t>第五级</a:t>
            </a:r>
          </a:p>
        </p:txBody>
      </p:sp>
      <p:sp>
        <p:nvSpPr>
          <p:cNvPr id="4100" name="Rectangle 4"/>
          <p:cNvSpPr>
            <a:spLocks noGrp="1" noChangeArrowheads="1"/>
          </p:cNvSpPr>
          <p:nvPr>
            <p:ph type="dt" sz="half" idx="2"/>
          </p:nvPr>
        </p:nvSpPr>
        <p:spPr bwMode="auto">
          <a:xfrm>
            <a:off x="402167" y="6245225"/>
            <a:ext cx="3052233"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a:lvl1pPr>
          </a:lstStyle>
          <a:p>
            <a:pPr algn="ctr" fontAlgn="base">
              <a:spcBef>
                <a:spcPct val="0"/>
              </a:spcBef>
              <a:spcAft>
                <a:spcPct val="0"/>
              </a:spcAft>
              <a:buFont typeface="Arial" panose="020B0604020202020204" pitchFamily="34" charset="0"/>
              <a:buNone/>
            </a:pPr>
            <a:fld id="{2F53285F-4234-46D9-BE20-A94D530BE495}" type="datetimeFigureOut">
              <a:rPr lang="zh-CN" altLang="en-US" smtClean="0">
                <a:solidFill>
                  <a:srgbClr val="3366FF"/>
                </a:solidFill>
                <a:ea typeface="华文行楷" panose="02010800040101010101" pitchFamily="2" charset="-122"/>
              </a:rPr>
              <a:pPr algn="ctr" fontAlgn="base">
                <a:spcBef>
                  <a:spcPct val="0"/>
                </a:spcBef>
                <a:spcAft>
                  <a:spcPct val="0"/>
                </a:spcAft>
                <a:buFont typeface="Arial" panose="020B0604020202020204" pitchFamily="34" charset="0"/>
                <a:buNone/>
              </a:pPr>
              <a:t>2016/5/22</a:t>
            </a:fld>
            <a:endParaRPr lang="zh-CN" altLang="zh-CN" smtClean="0">
              <a:solidFill>
                <a:srgbClr val="3366FF"/>
              </a:solidFill>
              <a:ea typeface="华文行楷" panose="02010800040101010101" pitchFamily="2" charset="-122"/>
            </a:endParaRPr>
          </a:p>
        </p:txBody>
      </p:sp>
      <p:sp>
        <p:nvSpPr>
          <p:cNvPr id="4101"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a:lvl1pPr>
          </a:lstStyle>
          <a:p>
            <a:pPr algn="ctr" fontAlgn="base">
              <a:spcBef>
                <a:spcPct val="0"/>
              </a:spcBef>
              <a:spcAft>
                <a:spcPct val="0"/>
              </a:spcAft>
              <a:buFont typeface="Arial" panose="020B0604020202020204" pitchFamily="34" charset="0"/>
              <a:buNone/>
            </a:pPr>
            <a:endParaRPr lang="zh-CN" altLang="zh-CN" smtClean="0">
              <a:solidFill>
                <a:srgbClr val="3366FF"/>
              </a:solidFill>
              <a:ea typeface="华文行楷" panose="02010800040101010101" pitchFamily="2" charset="-122"/>
            </a:endParaRPr>
          </a:p>
        </p:txBody>
      </p:sp>
      <p:sp>
        <p:nvSpPr>
          <p:cNvPr id="4102" name="Rectangle 6"/>
          <p:cNvSpPr>
            <a:spLocks noGrp="1" noChangeArrowheads="1"/>
          </p:cNvSpPr>
          <p:nvPr>
            <p:ph type="sldNum" sz="quarter" idx="4"/>
          </p:nvPr>
        </p:nvSpPr>
        <p:spPr bwMode="auto">
          <a:xfrm>
            <a:off x="8737601" y="6245225"/>
            <a:ext cx="3052233"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lvl1pPr>
          </a:lstStyle>
          <a:p>
            <a:pPr fontAlgn="base">
              <a:spcBef>
                <a:spcPct val="0"/>
              </a:spcBef>
              <a:spcAft>
                <a:spcPct val="0"/>
              </a:spcAft>
              <a:buFont typeface="Arial" panose="020B0604020202020204" pitchFamily="34" charset="0"/>
              <a:buNone/>
            </a:pPr>
            <a:fld id="{7A44DEBC-0595-4A18-A1DE-D89BCCE93112}" type="slidenum">
              <a:rPr lang="zh-CN" altLang="zh-CN" smtClean="0">
                <a:solidFill>
                  <a:srgbClr val="3366FF"/>
                </a:solidFill>
                <a:ea typeface="华文行楷" panose="02010800040101010101" pitchFamily="2" charset="-122"/>
              </a:rPr>
              <a:pPr fontAlgn="base">
                <a:spcBef>
                  <a:spcPct val="0"/>
                </a:spcBef>
                <a:spcAft>
                  <a:spcPct val="0"/>
                </a:spcAft>
                <a:buFont typeface="Arial" panose="020B0604020202020204" pitchFamily="34" charset="0"/>
                <a:buNone/>
              </a:pPr>
              <a:t>‹#›</a:t>
            </a:fld>
            <a:endParaRPr lang="zh-CN" altLang="zh-CN" smtClean="0">
              <a:solidFill>
                <a:srgbClr val="3366FF"/>
              </a:solidFill>
              <a:ea typeface="华文行楷" panose="02010800040101010101" pitchFamily="2" charset="-122"/>
            </a:endParaRPr>
          </a:p>
        </p:txBody>
      </p:sp>
    </p:spTree>
    <p:extLst>
      <p:ext uri="{BB962C8B-B14F-4D97-AF65-F5344CB8AC3E}">
        <p14:creationId xmlns:p14="http://schemas.microsoft.com/office/powerpoint/2010/main" val="106516704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lr>
          <a:schemeClr val="hlink"/>
        </a:buClr>
        <a:buSzPct val="75000"/>
        <a:buFont typeface="Wingdings" panose="05000000000000000000" pitchFamily="2" charset="2"/>
        <a:buChar char="v"/>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85000"/>
        <a:buFont typeface="Wingdings" panose="05000000000000000000" pitchFamily="2" charset="2"/>
        <a:buChar char="v"/>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914400" y="6096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单击此处编辑母版标题样式</a:t>
            </a:r>
          </a:p>
        </p:txBody>
      </p:sp>
      <p:sp>
        <p:nvSpPr>
          <p:cNvPr id="6147" name="Rectangle 3"/>
          <p:cNvSpPr>
            <a:spLocks noGrp="1" noChangeArrowheads="1"/>
          </p:cNvSpPr>
          <p:nvPr>
            <p:ph type="body" idx="1"/>
          </p:nvPr>
        </p:nvSpPr>
        <p:spPr bwMode="auto">
          <a:xfrm>
            <a:off x="914400" y="198120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a:p>
            <a:pPr lvl="2"/>
            <a:r>
              <a:rPr lang="zh-CN" altLang="zh-CN" smtClean="0"/>
              <a:t>第三级</a:t>
            </a:r>
          </a:p>
          <a:p>
            <a:pPr lvl="3"/>
            <a:r>
              <a:rPr lang="zh-CN" altLang="zh-CN" smtClean="0"/>
              <a:t>第四级</a:t>
            </a:r>
          </a:p>
          <a:p>
            <a:pPr lvl="4"/>
            <a:r>
              <a:rPr lang="zh-CN" altLang="zh-CN" smtClean="0"/>
              <a:t>第五级</a:t>
            </a:r>
          </a:p>
        </p:txBody>
      </p:sp>
      <p:sp>
        <p:nvSpPr>
          <p:cNvPr id="6148" name="Rectangle 4"/>
          <p:cNvSpPr>
            <a:spLocks noGrp="1" noChangeArrowheads="1"/>
          </p:cNvSpPr>
          <p:nvPr>
            <p:ph type="dt" sz="half" idx="2"/>
          </p:nvPr>
        </p:nvSpPr>
        <p:spPr bwMode="auto">
          <a:xfrm>
            <a:off x="914400" y="6248400"/>
            <a:ext cx="254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400">
                <a:solidFill>
                  <a:schemeClr val="tx1"/>
                </a:solidFill>
                <a:latin typeface="+mn-lt"/>
                <a:ea typeface="+mn-ea"/>
              </a:defRPr>
            </a:lvl1pPr>
          </a:lstStyle>
          <a:p>
            <a:pPr fontAlgn="base">
              <a:spcBef>
                <a:spcPct val="0"/>
              </a:spcBef>
              <a:spcAft>
                <a:spcPct val="0"/>
              </a:spcAft>
              <a:buFont typeface="Arial" panose="020B0604020202020204" pitchFamily="34" charset="0"/>
              <a:buNone/>
            </a:pPr>
            <a:endParaRPr lang="en-US" altLang="zh-CN" smtClean="0">
              <a:solidFill>
                <a:srgbClr val="000000"/>
              </a:solidFill>
            </a:endParaRPr>
          </a:p>
        </p:txBody>
      </p:sp>
      <p:sp>
        <p:nvSpPr>
          <p:cNvPr id="6149" name="Rectangle 5"/>
          <p:cNvSpPr>
            <a:spLocks noGrp="1" noChangeArrowheads="1"/>
          </p:cNvSpPr>
          <p:nvPr>
            <p:ph type="ftr" sz="quarter" idx="3"/>
          </p:nvPr>
        </p:nvSpPr>
        <p:spPr bwMode="auto">
          <a:xfrm>
            <a:off x="4165600" y="6248400"/>
            <a:ext cx="386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mn-lt"/>
                <a:ea typeface="+mn-ea"/>
              </a:defRPr>
            </a:lvl1pPr>
          </a:lstStyle>
          <a:p>
            <a:pPr algn="ctr" fontAlgn="base">
              <a:spcBef>
                <a:spcPct val="0"/>
              </a:spcBef>
              <a:spcAft>
                <a:spcPct val="0"/>
              </a:spcAft>
              <a:buFont typeface="Arial" panose="020B0604020202020204" pitchFamily="34" charset="0"/>
              <a:buNone/>
            </a:pPr>
            <a:endParaRPr lang="en-US" altLang="zh-CN" smtClean="0">
              <a:solidFill>
                <a:srgbClr val="000000"/>
              </a:solidFill>
            </a:endParaRPr>
          </a:p>
        </p:txBody>
      </p:sp>
      <p:sp>
        <p:nvSpPr>
          <p:cNvPr id="6150" name="Rectangle 6"/>
          <p:cNvSpPr>
            <a:spLocks noGrp="1" noChangeArrowheads="1"/>
          </p:cNvSpPr>
          <p:nvPr>
            <p:ph type="sldNum" sz="quarter" idx="4"/>
          </p:nvPr>
        </p:nvSpPr>
        <p:spPr bwMode="auto">
          <a:xfrm>
            <a:off x="8737600" y="6248400"/>
            <a:ext cx="254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mn-lt"/>
                <a:ea typeface="+mn-ea"/>
              </a:defRPr>
            </a:lvl1pPr>
          </a:lstStyle>
          <a:p>
            <a:pPr fontAlgn="base">
              <a:spcBef>
                <a:spcPct val="0"/>
              </a:spcBef>
              <a:spcAft>
                <a:spcPct val="0"/>
              </a:spcAft>
              <a:buFont typeface="Arial" panose="020B0604020202020204" pitchFamily="34" charset="0"/>
              <a:buNone/>
            </a:pPr>
            <a:fld id="{047CEB9A-3361-4B08-8BB7-71A37239C2AA}" type="slidenum">
              <a:rPr lang="en-US" altLang="zh-CN" smtClean="0">
                <a:solidFill>
                  <a:srgbClr val="000000"/>
                </a:solidFill>
              </a:rPr>
              <a:pPr fontAlgn="base">
                <a:spcBef>
                  <a:spcPct val="0"/>
                </a:spcBef>
                <a:spcAft>
                  <a:spcPct val="0"/>
                </a:spcAft>
                <a:buFont typeface="Arial" panose="020B0604020202020204" pitchFamily="34" charset="0"/>
                <a:buNone/>
              </a:pPr>
              <a:t>‹#›</a:t>
            </a:fld>
            <a:endParaRPr lang="en-US" altLang="zh-CN" smtClean="0">
              <a:solidFill>
                <a:srgbClr val="000000"/>
              </a:solidFill>
            </a:endParaRPr>
          </a:p>
        </p:txBody>
      </p:sp>
      <p:sp>
        <p:nvSpPr>
          <p:cNvPr id="6151" name="Text Box 7"/>
          <p:cNvSpPr txBox="1">
            <a:spLocks noChangeArrowheads="1"/>
          </p:cNvSpPr>
          <p:nvPr/>
        </p:nvSpPr>
        <p:spPr bwMode="auto">
          <a:xfrm>
            <a:off x="8822267" y="0"/>
            <a:ext cx="3299884"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r" eaLnBrk="1" fontAlgn="base" hangingPunct="1">
              <a:spcBef>
                <a:spcPct val="50000"/>
              </a:spcBef>
              <a:spcAft>
                <a:spcPct val="0"/>
              </a:spcAft>
              <a:buFont typeface="Arial" panose="020B0604020202020204" pitchFamily="34" charset="0"/>
              <a:buNone/>
            </a:pPr>
            <a:r>
              <a:rPr lang="zh-CN" altLang="en-US" sz="2400" b="1" smtClean="0">
                <a:solidFill>
                  <a:srgbClr val="FFFFFF"/>
                </a:solidFill>
                <a:ea typeface="华文新魏" panose="02010800040101010101" pitchFamily="2" charset="-122"/>
              </a:rPr>
              <a:t>算法设计与分析</a:t>
            </a:r>
          </a:p>
        </p:txBody>
      </p:sp>
      <p:sp>
        <p:nvSpPr>
          <p:cNvPr id="6152" name="Text Box 8"/>
          <p:cNvSpPr txBox="1">
            <a:spLocks noChangeArrowheads="1"/>
          </p:cNvSpPr>
          <p:nvPr/>
        </p:nvSpPr>
        <p:spPr bwMode="auto">
          <a:xfrm>
            <a:off x="1" y="0"/>
            <a:ext cx="3299884"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eaLnBrk="1" fontAlgn="base" hangingPunct="1">
              <a:spcBef>
                <a:spcPct val="50000"/>
              </a:spcBef>
              <a:spcAft>
                <a:spcPct val="0"/>
              </a:spcAft>
              <a:buFont typeface="Arial" panose="020B0604020202020204" pitchFamily="34" charset="0"/>
              <a:buNone/>
            </a:pPr>
            <a:r>
              <a:rPr lang="zh-CN" altLang="en-US" sz="2400" b="1" smtClean="0">
                <a:solidFill>
                  <a:srgbClr val="FFFFFF"/>
                </a:solidFill>
                <a:ea typeface="华文新魏" panose="02010800040101010101" pitchFamily="2" charset="-122"/>
              </a:rPr>
              <a:t>清华大学出版社</a:t>
            </a:r>
          </a:p>
        </p:txBody>
      </p:sp>
    </p:spTree>
    <p:extLst>
      <p:ext uri="{BB962C8B-B14F-4D97-AF65-F5344CB8AC3E}">
        <p14:creationId xmlns:p14="http://schemas.microsoft.com/office/powerpoint/2010/main" val="116411158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p:strips dir="rd"/>
  </p:transition>
  <p:txStyles>
    <p:titleStyle>
      <a:lvl1pPr algn="ctr" rtl="0" eaLnBrk="0" fontAlgn="base" hangingPunct="0">
        <a:spcBef>
          <a:spcPct val="0"/>
        </a:spcBef>
        <a:spcAft>
          <a:spcPct val="0"/>
        </a:spcAft>
        <a:defRPr sz="4400" b="1" kern="1200">
          <a:solidFill>
            <a:srgbClr val="663300"/>
          </a:solidFill>
          <a:latin typeface="+mj-lt"/>
          <a:ea typeface="+mj-ea"/>
          <a:cs typeface="+mj-cs"/>
        </a:defRPr>
      </a:lvl1pPr>
      <a:lvl2pPr algn="ctr" rtl="0" eaLnBrk="0" fontAlgn="base" hangingPunct="0">
        <a:spcBef>
          <a:spcPct val="0"/>
        </a:spcBef>
        <a:spcAft>
          <a:spcPct val="0"/>
        </a:spcAft>
        <a:defRPr sz="4400" b="1">
          <a:solidFill>
            <a:srgbClr val="663300"/>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400" b="1">
          <a:solidFill>
            <a:srgbClr val="663300"/>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400" b="1">
          <a:solidFill>
            <a:srgbClr val="663300"/>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400" b="1">
          <a:solidFill>
            <a:srgbClr val="663300"/>
          </a:solidFill>
          <a:latin typeface="Times New Roman" panose="02020603050405020304" pitchFamily="18" charset="0"/>
          <a:ea typeface="宋体" panose="02010600030101010101" pitchFamily="2" charset="-122"/>
        </a:defRPr>
      </a:lvl5pPr>
      <a:lvl6pPr marL="457200" algn="ctr" rtl="0" eaLnBrk="0" fontAlgn="base" hangingPunct="0">
        <a:spcBef>
          <a:spcPct val="0"/>
        </a:spcBef>
        <a:spcAft>
          <a:spcPct val="0"/>
        </a:spcAft>
        <a:defRPr sz="4400" b="1">
          <a:solidFill>
            <a:srgbClr val="663300"/>
          </a:solidFill>
          <a:latin typeface="Times New Roman" panose="02020603050405020304" pitchFamily="18" charset="0"/>
          <a:ea typeface="宋体" panose="02010600030101010101" pitchFamily="2" charset="-122"/>
        </a:defRPr>
      </a:lvl6pPr>
      <a:lvl7pPr marL="914400" algn="ctr" rtl="0" eaLnBrk="0" fontAlgn="base" hangingPunct="0">
        <a:spcBef>
          <a:spcPct val="0"/>
        </a:spcBef>
        <a:spcAft>
          <a:spcPct val="0"/>
        </a:spcAft>
        <a:defRPr sz="4400" b="1">
          <a:solidFill>
            <a:srgbClr val="663300"/>
          </a:solidFill>
          <a:latin typeface="Times New Roman" panose="02020603050405020304" pitchFamily="18" charset="0"/>
          <a:ea typeface="宋体" panose="02010600030101010101" pitchFamily="2" charset="-122"/>
        </a:defRPr>
      </a:lvl7pPr>
      <a:lvl8pPr marL="1371600" algn="ctr" rtl="0" eaLnBrk="0" fontAlgn="base" hangingPunct="0">
        <a:spcBef>
          <a:spcPct val="0"/>
        </a:spcBef>
        <a:spcAft>
          <a:spcPct val="0"/>
        </a:spcAft>
        <a:defRPr sz="4400" b="1">
          <a:solidFill>
            <a:srgbClr val="663300"/>
          </a:solidFill>
          <a:latin typeface="Times New Roman" panose="02020603050405020304" pitchFamily="18" charset="0"/>
          <a:ea typeface="宋体" panose="02010600030101010101" pitchFamily="2" charset="-122"/>
        </a:defRPr>
      </a:lvl8pPr>
      <a:lvl9pPr marL="1828800" algn="ctr" rtl="0" eaLnBrk="0" fontAlgn="base" hangingPunct="0">
        <a:spcBef>
          <a:spcPct val="0"/>
        </a:spcBef>
        <a:spcAft>
          <a:spcPct val="0"/>
        </a:spcAft>
        <a:defRPr sz="4400" b="1">
          <a:solidFill>
            <a:srgbClr val="663300"/>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b="1"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b="1"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b="1"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8" name="Text Box 8"/>
          <p:cNvSpPr txBox="1">
            <a:spLocks noChangeArrowheads="1"/>
          </p:cNvSpPr>
          <p:nvPr userDrawn="1"/>
        </p:nvSpPr>
        <p:spPr bwMode="auto">
          <a:xfrm>
            <a:off x="8822267" y="0"/>
            <a:ext cx="3299884"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r" eaLnBrk="1" fontAlgn="base" hangingPunct="1">
              <a:spcBef>
                <a:spcPct val="50000"/>
              </a:spcBef>
              <a:spcAft>
                <a:spcPct val="0"/>
              </a:spcAft>
              <a:buFont typeface="Arial" panose="020B0604020202020204" pitchFamily="34" charset="0"/>
              <a:buNone/>
            </a:pPr>
            <a:r>
              <a:rPr lang="zh-CN" altLang="en-US" sz="2400" b="1" smtClean="0">
                <a:solidFill>
                  <a:srgbClr val="FFFFFF"/>
                </a:solidFill>
                <a:ea typeface="华文新魏" panose="02010800040101010101" pitchFamily="2" charset="-122"/>
              </a:rPr>
              <a:t>算法设计与分析</a:t>
            </a:r>
          </a:p>
        </p:txBody>
      </p:sp>
      <p:sp>
        <p:nvSpPr>
          <p:cNvPr id="9219" name="Text Box 10"/>
          <p:cNvSpPr txBox="1">
            <a:spLocks noChangeArrowheads="1"/>
          </p:cNvSpPr>
          <p:nvPr userDrawn="1"/>
        </p:nvSpPr>
        <p:spPr bwMode="auto">
          <a:xfrm>
            <a:off x="1" y="0"/>
            <a:ext cx="3299884"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50000"/>
              </a:spcBef>
              <a:spcAft>
                <a:spcPct val="0"/>
              </a:spcAft>
              <a:buFont typeface="Arial" panose="020B0604020202020204" pitchFamily="34" charset="0"/>
              <a:buNone/>
            </a:pPr>
            <a:r>
              <a:rPr lang="zh-CN" altLang="en-US" sz="2400" b="1" smtClean="0">
                <a:solidFill>
                  <a:srgbClr val="FFFFFF"/>
                </a:solidFill>
                <a:ea typeface="华文新魏" panose="02010800040101010101" pitchFamily="2" charset="-122"/>
              </a:rPr>
              <a:t>清华大学出版社</a:t>
            </a:r>
          </a:p>
        </p:txBody>
      </p:sp>
      <p:sp>
        <p:nvSpPr>
          <p:cNvPr id="9220" name="Rectangle 2"/>
          <p:cNvSpPr>
            <a:spLocks noGrp="1" noChangeArrowheads="1"/>
          </p:cNvSpPr>
          <p:nvPr>
            <p:ph type="title"/>
          </p:nvPr>
        </p:nvSpPr>
        <p:spPr bwMode="auto">
          <a:xfrm>
            <a:off x="914400" y="6096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单击此处编辑母版标题样式</a:t>
            </a:r>
          </a:p>
        </p:txBody>
      </p:sp>
      <p:sp>
        <p:nvSpPr>
          <p:cNvPr id="9221" name="Rectangle 3"/>
          <p:cNvSpPr>
            <a:spLocks noGrp="1" noChangeArrowheads="1"/>
          </p:cNvSpPr>
          <p:nvPr>
            <p:ph type="body" idx="1"/>
          </p:nvPr>
        </p:nvSpPr>
        <p:spPr bwMode="auto">
          <a:xfrm>
            <a:off x="914400" y="198120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a:p>
            <a:pPr lvl="2"/>
            <a:r>
              <a:rPr lang="zh-CN" altLang="zh-CN" smtClean="0"/>
              <a:t>第三级</a:t>
            </a:r>
          </a:p>
          <a:p>
            <a:pPr lvl="3"/>
            <a:r>
              <a:rPr lang="zh-CN" altLang="zh-CN" smtClean="0"/>
              <a:t>第四级</a:t>
            </a:r>
          </a:p>
          <a:p>
            <a:pPr lvl="4"/>
            <a:r>
              <a:rPr lang="zh-CN" altLang="zh-CN" smtClean="0"/>
              <a:t>第五级</a:t>
            </a:r>
          </a:p>
        </p:txBody>
      </p:sp>
      <p:sp>
        <p:nvSpPr>
          <p:cNvPr id="9222" name="日期占位符 3"/>
          <p:cNvSpPr>
            <a:spLocks noGrp="1" noChangeArrowheads="1"/>
          </p:cNvSpPr>
          <p:nvPr>
            <p:ph type="dt" sz="half" idx="2"/>
          </p:nvPr>
        </p:nvSpPr>
        <p:spPr bwMode="auto">
          <a:xfrm>
            <a:off x="914400" y="6248400"/>
            <a:ext cx="254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400">
                <a:solidFill>
                  <a:srgbClr val="000000"/>
                </a:solidFill>
                <a:latin typeface="+mn-lt"/>
              </a:defRPr>
            </a:lvl1pPr>
          </a:lstStyle>
          <a:p>
            <a:pPr algn="ctr" fontAlgn="base">
              <a:spcBef>
                <a:spcPct val="0"/>
              </a:spcBef>
              <a:spcAft>
                <a:spcPct val="0"/>
              </a:spcAft>
              <a:buFont typeface="Arial" panose="020B0604020202020204" pitchFamily="34" charset="0"/>
              <a:buNone/>
            </a:pPr>
            <a:endParaRPr lang="en-US" altLang="zh-CN" smtClean="0">
              <a:ea typeface="华文行楷" panose="02010800040101010101" pitchFamily="2" charset="-122"/>
            </a:endParaRPr>
          </a:p>
        </p:txBody>
      </p:sp>
      <p:sp>
        <p:nvSpPr>
          <p:cNvPr id="9223" name="页脚占位符 4"/>
          <p:cNvSpPr>
            <a:spLocks noGrp="1" noChangeArrowheads="1"/>
          </p:cNvSpPr>
          <p:nvPr>
            <p:ph type="ftr" sz="quarter" idx="3"/>
          </p:nvPr>
        </p:nvSpPr>
        <p:spPr bwMode="auto">
          <a:xfrm>
            <a:off x="4165600" y="6248400"/>
            <a:ext cx="386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400">
                <a:solidFill>
                  <a:srgbClr val="000000"/>
                </a:solidFill>
                <a:latin typeface="+mn-lt"/>
              </a:defRPr>
            </a:lvl1pPr>
          </a:lstStyle>
          <a:p>
            <a:pPr algn="ctr" fontAlgn="base">
              <a:spcBef>
                <a:spcPct val="0"/>
              </a:spcBef>
              <a:spcAft>
                <a:spcPct val="0"/>
              </a:spcAft>
              <a:buFont typeface="Arial" panose="020B0604020202020204" pitchFamily="34" charset="0"/>
              <a:buNone/>
            </a:pPr>
            <a:endParaRPr lang="en-US" altLang="zh-CN" smtClean="0">
              <a:ea typeface="华文行楷" panose="02010800040101010101" pitchFamily="2" charset="-122"/>
            </a:endParaRPr>
          </a:p>
        </p:txBody>
      </p:sp>
      <p:sp>
        <p:nvSpPr>
          <p:cNvPr id="9224" name="灯片编号占位符 5"/>
          <p:cNvSpPr>
            <a:spLocks noGrp="1" noChangeArrowheads="1"/>
          </p:cNvSpPr>
          <p:nvPr>
            <p:ph type="sldNum" sz="quarter" idx="4"/>
          </p:nvPr>
        </p:nvSpPr>
        <p:spPr bwMode="auto">
          <a:xfrm>
            <a:off x="8737600" y="6248400"/>
            <a:ext cx="254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400">
                <a:solidFill>
                  <a:srgbClr val="000000"/>
                </a:solidFill>
                <a:latin typeface="+mn-lt"/>
              </a:defRPr>
            </a:lvl1pPr>
          </a:lstStyle>
          <a:p>
            <a:pPr fontAlgn="base">
              <a:spcBef>
                <a:spcPct val="0"/>
              </a:spcBef>
              <a:spcAft>
                <a:spcPct val="0"/>
              </a:spcAft>
              <a:buFont typeface="Arial" panose="020B0604020202020204" pitchFamily="34" charset="0"/>
              <a:buNone/>
            </a:pPr>
            <a:fld id="{DABC71B5-5C58-4641-A6F9-A7F638ED9AA6}" type="slidenum">
              <a:rPr lang="en-US" altLang="zh-CN" smtClean="0">
                <a:ea typeface="华文行楷" panose="02010800040101010101" pitchFamily="2" charset="-122"/>
              </a:rPr>
              <a:pPr fontAlgn="base">
                <a:spcBef>
                  <a:spcPct val="0"/>
                </a:spcBef>
                <a:spcAft>
                  <a:spcPct val="0"/>
                </a:spcAft>
                <a:buFont typeface="Arial" panose="020B0604020202020204" pitchFamily="34" charset="0"/>
                <a:buNone/>
              </a:pPr>
              <a:t>‹#›</a:t>
            </a:fld>
            <a:endParaRPr lang="en-US" altLang="zh-CN" smtClean="0">
              <a:ea typeface="华文行楷" panose="02010800040101010101" pitchFamily="2" charset="-122"/>
            </a:endParaRPr>
          </a:p>
        </p:txBody>
      </p:sp>
    </p:spTree>
    <p:extLst>
      <p:ext uri="{BB962C8B-B14F-4D97-AF65-F5344CB8AC3E}">
        <p14:creationId xmlns:p14="http://schemas.microsoft.com/office/powerpoint/2010/main" val="423608722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p:txStyles>
    <p:titleStyle>
      <a:lvl1pPr algn="ctr" rtl="0" eaLnBrk="0" fontAlgn="base" hangingPunct="0">
        <a:spcBef>
          <a:spcPct val="0"/>
        </a:spcBef>
        <a:spcAft>
          <a:spcPct val="0"/>
        </a:spcAft>
        <a:defRPr sz="4400" b="1" kern="1200">
          <a:solidFill>
            <a:srgbClr val="663300"/>
          </a:solidFill>
          <a:latin typeface="+mj-lt"/>
          <a:ea typeface="+mj-ea"/>
          <a:cs typeface="+mj-cs"/>
        </a:defRPr>
      </a:lvl1pPr>
      <a:lvl2pPr algn="ctr" rtl="0" eaLnBrk="0" fontAlgn="base" hangingPunct="0">
        <a:spcBef>
          <a:spcPct val="0"/>
        </a:spcBef>
        <a:spcAft>
          <a:spcPct val="0"/>
        </a:spcAft>
        <a:defRPr sz="4400" b="1">
          <a:solidFill>
            <a:srgbClr val="663300"/>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400" b="1">
          <a:solidFill>
            <a:srgbClr val="663300"/>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400" b="1">
          <a:solidFill>
            <a:srgbClr val="663300"/>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400" b="1">
          <a:solidFill>
            <a:srgbClr val="663300"/>
          </a:solidFill>
          <a:latin typeface="Times New Roman" panose="02020603050405020304" pitchFamily="18" charset="0"/>
          <a:ea typeface="宋体" panose="02010600030101010101" pitchFamily="2" charset="-122"/>
        </a:defRPr>
      </a:lvl5pPr>
      <a:lvl6pPr marL="457200" algn="ctr" rtl="0" eaLnBrk="0" fontAlgn="base" hangingPunct="0">
        <a:spcBef>
          <a:spcPct val="0"/>
        </a:spcBef>
        <a:spcAft>
          <a:spcPct val="0"/>
        </a:spcAft>
        <a:defRPr sz="4400" b="1">
          <a:solidFill>
            <a:srgbClr val="663300"/>
          </a:solidFill>
          <a:latin typeface="Times New Roman" panose="02020603050405020304" pitchFamily="18" charset="0"/>
          <a:ea typeface="宋体" panose="02010600030101010101" pitchFamily="2" charset="-122"/>
        </a:defRPr>
      </a:lvl6pPr>
      <a:lvl7pPr marL="914400" algn="ctr" rtl="0" eaLnBrk="0" fontAlgn="base" hangingPunct="0">
        <a:spcBef>
          <a:spcPct val="0"/>
        </a:spcBef>
        <a:spcAft>
          <a:spcPct val="0"/>
        </a:spcAft>
        <a:defRPr sz="4400" b="1">
          <a:solidFill>
            <a:srgbClr val="663300"/>
          </a:solidFill>
          <a:latin typeface="Times New Roman" panose="02020603050405020304" pitchFamily="18" charset="0"/>
          <a:ea typeface="宋体" panose="02010600030101010101" pitchFamily="2" charset="-122"/>
        </a:defRPr>
      </a:lvl7pPr>
      <a:lvl8pPr marL="1371600" algn="ctr" rtl="0" eaLnBrk="0" fontAlgn="base" hangingPunct="0">
        <a:spcBef>
          <a:spcPct val="0"/>
        </a:spcBef>
        <a:spcAft>
          <a:spcPct val="0"/>
        </a:spcAft>
        <a:defRPr sz="4400" b="1">
          <a:solidFill>
            <a:srgbClr val="663300"/>
          </a:solidFill>
          <a:latin typeface="Times New Roman" panose="02020603050405020304" pitchFamily="18" charset="0"/>
          <a:ea typeface="宋体" panose="02010600030101010101" pitchFamily="2" charset="-122"/>
        </a:defRPr>
      </a:lvl8pPr>
      <a:lvl9pPr marL="1828800" algn="ctr" rtl="0" eaLnBrk="0" fontAlgn="base" hangingPunct="0">
        <a:spcBef>
          <a:spcPct val="0"/>
        </a:spcBef>
        <a:spcAft>
          <a:spcPct val="0"/>
        </a:spcAft>
        <a:defRPr sz="4400" b="1">
          <a:solidFill>
            <a:srgbClr val="663300"/>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标题占位符 1"/>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panose="020F0502020204030204" pitchFamily="34" charset="0"/>
              </a:rPr>
              <a:t>单击此处编辑母版标题样式</a:t>
            </a:r>
          </a:p>
        </p:txBody>
      </p:sp>
      <p:sp>
        <p:nvSpPr>
          <p:cNvPr id="10243" name="文本占位符 2"/>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anose="020F0502020204030204" pitchFamily="34" charset="0"/>
              </a:rPr>
              <a:t>单击此处编辑母版文本样式</a:t>
            </a:r>
          </a:p>
          <a:p>
            <a:pPr lvl="1"/>
            <a:r>
              <a:rPr lang="zh-CN" altLang="zh-CN" smtClean="0">
                <a:sym typeface="Calibri" panose="020F0502020204030204" pitchFamily="34" charset="0"/>
              </a:rPr>
              <a:t>第二级</a:t>
            </a:r>
          </a:p>
          <a:p>
            <a:pPr lvl="2"/>
            <a:r>
              <a:rPr lang="zh-CN" altLang="zh-CN" smtClean="0">
                <a:sym typeface="Calibri" panose="020F0502020204030204" pitchFamily="34" charset="0"/>
              </a:rPr>
              <a:t>第三级</a:t>
            </a:r>
          </a:p>
          <a:p>
            <a:pPr lvl="3"/>
            <a:r>
              <a:rPr lang="zh-CN" altLang="zh-CN" smtClean="0">
                <a:sym typeface="Calibri" panose="020F0502020204030204" pitchFamily="34" charset="0"/>
              </a:rPr>
              <a:t>第四级</a:t>
            </a:r>
          </a:p>
          <a:p>
            <a:pPr lvl="4"/>
            <a:r>
              <a:rPr lang="zh-CN" altLang="zh-CN" smtClean="0">
                <a:sym typeface="Calibri" panose="020F0502020204030204" pitchFamily="34" charset="0"/>
              </a:rPr>
              <a:t>第五级</a:t>
            </a:r>
          </a:p>
        </p:txBody>
      </p:sp>
      <p:sp>
        <p:nvSpPr>
          <p:cNvPr id="10244" name="日期占位符 3"/>
          <p:cNvSpPr>
            <a:spLocks noGrp="1" noChangeArrowheads="1"/>
          </p:cNvSpPr>
          <p:nvPr>
            <p:ph type="dt" sz="half" idx="2"/>
          </p:nvPr>
        </p:nvSpPr>
        <p:spPr bwMode="auto">
          <a:xfrm>
            <a:off x="609600" y="6356351"/>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eaLnBrk="0" hangingPunct="0">
              <a:defRPr sz="1200">
                <a:solidFill>
                  <a:srgbClr val="898989"/>
                </a:solidFill>
              </a:defRPr>
            </a:lvl1pPr>
          </a:lstStyle>
          <a:p>
            <a:pPr fontAlgn="base">
              <a:spcBef>
                <a:spcPct val="0"/>
              </a:spcBef>
              <a:spcAft>
                <a:spcPct val="0"/>
              </a:spcAft>
              <a:buFont typeface="Arial" panose="020B0604020202020204" pitchFamily="34" charset="0"/>
              <a:buNone/>
            </a:pPr>
            <a:fld id="{BA70A445-6E38-4946-919D-5C224B34B7DA}" type="datetime1">
              <a:rPr lang="zh-CN" altLang="en-US" smtClean="0">
                <a:latin typeface="Arial" panose="020B0604020202020204" pitchFamily="34" charset="0"/>
                <a:ea typeface="华文行楷" panose="02010800040101010101" pitchFamily="2" charset="-122"/>
              </a:rPr>
              <a:pPr fontAlgn="base">
                <a:spcBef>
                  <a:spcPct val="0"/>
                </a:spcBef>
                <a:spcAft>
                  <a:spcPct val="0"/>
                </a:spcAft>
                <a:buFont typeface="Arial" panose="020B0604020202020204" pitchFamily="34" charset="0"/>
                <a:buNone/>
              </a:pPr>
              <a:t>2016/5/22</a:t>
            </a:fld>
            <a:endParaRPr lang="zh-CN" altLang="en-US" sz="1800" smtClean="0">
              <a:solidFill>
                <a:srgbClr val="C0504D"/>
              </a:solidFill>
              <a:latin typeface="Arial" panose="020B0604020202020204" pitchFamily="34" charset="0"/>
              <a:ea typeface="华文行楷" panose="02010800040101010101" pitchFamily="2" charset="-122"/>
            </a:endParaRPr>
          </a:p>
        </p:txBody>
      </p:sp>
      <p:sp>
        <p:nvSpPr>
          <p:cNvPr id="10245" name="页脚占位符 4"/>
          <p:cNvSpPr>
            <a:spLocks noGrp="1" noChangeArrowheads="1"/>
          </p:cNvSpPr>
          <p:nvPr>
            <p:ph type="ftr" sz="quarter" idx="3"/>
          </p:nvPr>
        </p:nvSpPr>
        <p:spPr bwMode="auto">
          <a:xfrm>
            <a:off x="4165600" y="6356351"/>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1200">
                <a:solidFill>
                  <a:srgbClr val="898989"/>
                </a:solidFill>
              </a:defRPr>
            </a:lvl1pPr>
          </a:lstStyle>
          <a:p>
            <a:pPr algn="ctr" fontAlgn="base">
              <a:spcBef>
                <a:spcPct val="0"/>
              </a:spcBef>
              <a:spcAft>
                <a:spcPct val="0"/>
              </a:spcAft>
              <a:buFont typeface="Arial" panose="020B0604020202020204" pitchFamily="34" charset="0"/>
              <a:buNone/>
            </a:pPr>
            <a:endParaRPr lang="zh-CN" altLang="zh-CN" smtClean="0">
              <a:latin typeface="Arial" panose="020B0604020202020204" pitchFamily="34" charset="0"/>
              <a:ea typeface="华文行楷" panose="02010800040101010101" pitchFamily="2" charset="-122"/>
            </a:endParaRPr>
          </a:p>
        </p:txBody>
      </p:sp>
      <p:sp>
        <p:nvSpPr>
          <p:cNvPr id="10246" name="灯片编号占位符 5"/>
          <p:cNvSpPr>
            <a:spLocks noGrp="1" noChangeArrowheads="1"/>
          </p:cNvSpPr>
          <p:nvPr>
            <p:ph type="sldNum" sz="quarter" idx="4"/>
          </p:nvPr>
        </p:nvSpPr>
        <p:spPr bwMode="auto">
          <a:xfrm>
            <a:off x="8737600" y="6356351"/>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defRPr sz="1200">
                <a:solidFill>
                  <a:srgbClr val="898989"/>
                </a:solidFill>
              </a:defRPr>
            </a:lvl1pPr>
          </a:lstStyle>
          <a:p>
            <a:pPr fontAlgn="base">
              <a:spcBef>
                <a:spcPct val="0"/>
              </a:spcBef>
              <a:spcAft>
                <a:spcPct val="0"/>
              </a:spcAft>
              <a:buFont typeface="Arial" panose="020B0604020202020204" pitchFamily="34" charset="0"/>
              <a:buNone/>
            </a:pPr>
            <a:fld id="{4274B366-442E-4015-B60D-791EA564F378}" type="slidenum">
              <a:rPr lang="zh-CN" altLang="en-US" smtClean="0">
                <a:latin typeface="Arial" panose="020B0604020202020204" pitchFamily="34" charset="0"/>
                <a:ea typeface="华文行楷" panose="02010800040101010101" pitchFamily="2" charset="-122"/>
              </a:rPr>
              <a:pPr fontAlgn="base">
                <a:spcBef>
                  <a:spcPct val="0"/>
                </a:spcBef>
                <a:spcAft>
                  <a:spcPct val="0"/>
                </a:spcAft>
                <a:buFont typeface="Arial" panose="020B0604020202020204" pitchFamily="34" charset="0"/>
                <a:buNone/>
              </a:pPr>
              <a:t>‹#›</a:t>
            </a:fld>
            <a:endParaRPr lang="zh-CN" altLang="en-US" sz="1800" smtClean="0">
              <a:solidFill>
                <a:srgbClr val="C0504D"/>
              </a:solidFill>
              <a:latin typeface="Arial" panose="020B0604020202020204" pitchFamily="34" charset="0"/>
              <a:ea typeface="华文行楷" panose="02010800040101010101" pitchFamily="2" charset="-122"/>
            </a:endParaRPr>
          </a:p>
        </p:txBody>
      </p:sp>
    </p:spTree>
    <p:extLst>
      <p:ext uri="{BB962C8B-B14F-4D97-AF65-F5344CB8AC3E}">
        <p14:creationId xmlns:p14="http://schemas.microsoft.com/office/powerpoint/2010/main" val="405650738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marL="914400" indent="-914400" algn="ctr" rtl="0" fontAlgn="base">
        <a:spcBef>
          <a:spcPct val="0"/>
        </a:spcBef>
        <a:spcAft>
          <a:spcPct val="0"/>
        </a:spcAft>
        <a:defRPr sz="4400" kern="1200">
          <a:solidFill>
            <a:schemeClr val="tx1"/>
          </a:solidFill>
          <a:latin typeface="+mj-lt"/>
          <a:ea typeface="+mj-ea"/>
          <a:cs typeface="+mj-cs"/>
          <a:sym typeface="Calibri" panose="020F0502020204030204" pitchFamily="34" charset="0"/>
        </a:defRPr>
      </a:lvl1pPr>
      <a:lvl2pPr marL="9144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9144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9144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9144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13716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18288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22860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2743200" indent="-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sym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anose="020F0502020204030204" pitchFamily="34" charset="0"/>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4400" y="6096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单击此处编辑母版标题样式</a:t>
            </a:r>
          </a:p>
        </p:txBody>
      </p:sp>
      <p:sp>
        <p:nvSpPr>
          <p:cNvPr id="1027" name="Rectangle 3"/>
          <p:cNvSpPr>
            <a:spLocks noGrp="1" noChangeArrowheads="1"/>
          </p:cNvSpPr>
          <p:nvPr>
            <p:ph type="body" idx="1"/>
          </p:nvPr>
        </p:nvSpPr>
        <p:spPr bwMode="auto">
          <a:xfrm>
            <a:off x="914400" y="198120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a:p>
            <a:pPr lvl="2"/>
            <a:r>
              <a:rPr lang="zh-CN" altLang="zh-CN" smtClean="0"/>
              <a:t>第三级</a:t>
            </a:r>
          </a:p>
          <a:p>
            <a:pPr lvl="3"/>
            <a:r>
              <a:rPr lang="zh-CN" altLang="zh-CN" smtClean="0"/>
              <a:t>第四级</a:t>
            </a:r>
          </a:p>
          <a:p>
            <a:pPr lvl="4"/>
            <a:r>
              <a:rPr lang="zh-CN" altLang="zh-CN" smtClean="0"/>
              <a:t>第五级</a:t>
            </a:r>
          </a:p>
        </p:txBody>
      </p:sp>
      <p:sp>
        <p:nvSpPr>
          <p:cNvPr id="1028" name="Rectangle 4"/>
          <p:cNvSpPr>
            <a:spLocks noGrp="1" noChangeArrowheads="1"/>
          </p:cNvSpPr>
          <p:nvPr>
            <p:ph type="dt" sz="half" idx="2"/>
          </p:nvPr>
        </p:nvSpPr>
        <p:spPr bwMode="auto">
          <a:xfrm>
            <a:off x="914400" y="6248400"/>
            <a:ext cx="254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400">
                <a:solidFill>
                  <a:schemeClr val="tx1"/>
                </a:solidFill>
                <a:latin typeface="+mn-lt"/>
                <a:ea typeface="+mn-ea"/>
              </a:defRPr>
            </a:lvl1pPr>
          </a:lstStyle>
          <a:p>
            <a:pPr fontAlgn="base">
              <a:spcBef>
                <a:spcPct val="0"/>
              </a:spcBef>
              <a:spcAft>
                <a:spcPct val="0"/>
              </a:spcAft>
              <a:buFont typeface="Arial" panose="020B0604020202020204" pitchFamily="34" charset="0"/>
              <a:buNone/>
            </a:pPr>
            <a:endParaRPr lang="en-US" altLang="zh-CN" smtClean="0">
              <a:solidFill>
                <a:srgbClr val="000000"/>
              </a:solidFill>
            </a:endParaRPr>
          </a:p>
        </p:txBody>
      </p:sp>
      <p:sp>
        <p:nvSpPr>
          <p:cNvPr id="1029" name="Rectangle 5"/>
          <p:cNvSpPr>
            <a:spLocks noGrp="1" noChangeArrowheads="1"/>
          </p:cNvSpPr>
          <p:nvPr>
            <p:ph type="ftr" sz="quarter" idx="3"/>
          </p:nvPr>
        </p:nvSpPr>
        <p:spPr bwMode="auto">
          <a:xfrm>
            <a:off x="4165600" y="6248400"/>
            <a:ext cx="386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mn-lt"/>
                <a:ea typeface="+mn-ea"/>
              </a:defRPr>
            </a:lvl1pPr>
          </a:lstStyle>
          <a:p>
            <a:pPr algn="ctr" fontAlgn="base">
              <a:spcBef>
                <a:spcPct val="0"/>
              </a:spcBef>
              <a:spcAft>
                <a:spcPct val="0"/>
              </a:spcAft>
              <a:buFont typeface="Arial" panose="020B0604020202020204" pitchFamily="34" charset="0"/>
              <a:buNone/>
            </a:pPr>
            <a:endParaRPr lang="en-US" altLang="zh-CN" smtClean="0">
              <a:solidFill>
                <a:srgbClr val="000000"/>
              </a:solidFill>
            </a:endParaRPr>
          </a:p>
        </p:txBody>
      </p:sp>
      <p:sp>
        <p:nvSpPr>
          <p:cNvPr id="1030" name="Rectangle 6"/>
          <p:cNvSpPr>
            <a:spLocks noGrp="1" noChangeArrowheads="1"/>
          </p:cNvSpPr>
          <p:nvPr>
            <p:ph type="sldNum" sz="quarter" idx="4"/>
          </p:nvPr>
        </p:nvSpPr>
        <p:spPr bwMode="auto">
          <a:xfrm>
            <a:off x="8737600" y="6248400"/>
            <a:ext cx="254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mn-lt"/>
                <a:ea typeface="+mn-ea"/>
              </a:defRPr>
            </a:lvl1pPr>
          </a:lstStyle>
          <a:p>
            <a:pPr fontAlgn="base">
              <a:spcBef>
                <a:spcPct val="0"/>
              </a:spcBef>
              <a:spcAft>
                <a:spcPct val="0"/>
              </a:spcAft>
              <a:buFont typeface="Arial" panose="020B0604020202020204" pitchFamily="34" charset="0"/>
              <a:buNone/>
            </a:pPr>
            <a:fld id="{AAC31C11-044A-4F0C-BA48-887AB7D47D52}" type="slidenum">
              <a:rPr lang="en-US" altLang="zh-CN" smtClean="0">
                <a:solidFill>
                  <a:srgbClr val="000000"/>
                </a:solidFill>
              </a:rPr>
              <a:pPr fontAlgn="base">
                <a:spcBef>
                  <a:spcPct val="0"/>
                </a:spcBef>
                <a:spcAft>
                  <a:spcPct val="0"/>
                </a:spcAft>
                <a:buFont typeface="Arial" panose="020B0604020202020204" pitchFamily="34" charset="0"/>
                <a:buNone/>
              </a:pPr>
              <a:t>‹#›</a:t>
            </a:fld>
            <a:endParaRPr lang="en-US" altLang="zh-CN" smtClean="0">
              <a:solidFill>
                <a:srgbClr val="000000"/>
              </a:solidFill>
            </a:endParaRPr>
          </a:p>
        </p:txBody>
      </p:sp>
      <p:sp>
        <p:nvSpPr>
          <p:cNvPr id="1031" name="Text Box 7"/>
          <p:cNvSpPr txBox="1">
            <a:spLocks noChangeArrowheads="1"/>
          </p:cNvSpPr>
          <p:nvPr/>
        </p:nvSpPr>
        <p:spPr bwMode="auto">
          <a:xfrm>
            <a:off x="8822267" y="0"/>
            <a:ext cx="3299884"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r" eaLnBrk="1" fontAlgn="base" hangingPunct="1">
              <a:spcBef>
                <a:spcPct val="50000"/>
              </a:spcBef>
              <a:spcAft>
                <a:spcPct val="0"/>
              </a:spcAft>
              <a:buFont typeface="Arial" panose="020B0604020202020204" pitchFamily="34" charset="0"/>
              <a:buNone/>
            </a:pPr>
            <a:r>
              <a:rPr lang="zh-CN" altLang="en-US" sz="2400" b="1" smtClean="0">
                <a:solidFill>
                  <a:srgbClr val="FFFFFF"/>
                </a:solidFill>
                <a:ea typeface="华文新魏" panose="02010800040101010101" pitchFamily="2" charset="-122"/>
              </a:rPr>
              <a:t>算法设计与分析</a:t>
            </a:r>
          </a:p>
        </p:txBody>
      </p:sp>
      <p:sp>
        <p:nvSpPr>
          <p:cNvPr id="1032" name="Text Box 8"/>
          <p:cNvSpPr txBox="1">
            <a:spLocks noChangeArrowheads="1"/>
          </p:cNvSpPr>
          <p:nvPr/>
        </p:nvSpPr>
        <p:spPr bwMode="auto">
          <a:xfrm>
            <a:off x="1" y="0"/>
            <a:ext cx="3299884"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eaLnBrk="1" fontAlgn="base" hangingPunct="1">
              <a:spcBef>
                <a:spcPct val="50000"/>
              </a:spcBef>
              <a:spcAft>
                <a:spcPct val="0"/>
              </a:spcAft>
              <a:buFont typeface="Arial" panose="020B0604020202020204" pitchFamily="34" charset="0"/>
              <a:buNone/>
            </a:pPr>
            <a:r>
              <a:rPr lang="zh-CN" altLang="en-US" sz="2400" b="1" smtClean="0">
                <a:solidFill>
                  <a:srgbClr val="FFFFFF"/>
                </a:solidFill>
                <a:ea typeface="华文新魏" panose="02010800040101010101" pitchFamily="2" charset="-122"/>
              </a:rPr>
              <a:t>清华大学出版社</a:t>
            </a:r>
          </a:p>
        </p:txBody>
      </p:sp>
    </p:spTree>
    <p:extLst>
      <p:ext uri="{BB962C8B-B14F-4D97-AF65-F5344CB8AC3E}">
        <p14:creationId xmlns:p14="http://schemas.microsoft.com/office/powerpoint/2010/main" val="299240882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ransition>
    <p:strips dir="rd"/>
  </p:transition>
  <p:txStyles>
    <p:titleStyle>
      <a:lvl1pPr algn="ctr" rtl="0" eaLnBrk="0" fontAlgn="base" hangingPunct="0">
        <a:spcBef>
          <a:spcPct val="0"/>
        </a:spcBef>
        <a:spcAft>
          <a:spcPct val="0"/>
        </a:spcAft>
        <a:defRPr sz="4400" b="1" kern="1200">
          <a:solidFill>
            <a:srgbClr val="663300"/>
          </a:solidFill>
          <a:latin typeface="+mj-lt"/>
          <a:ea typeface="+mj-ea"/>
          <a:cs typeface="+mj-cs"/>
        </a:defRPr>
      </a:lvl1pPr>
      <a:lvl2pPr algn="ctr" rtl="0" eaLnBrk="0" fontAlgn="base" hangingPunct="0">
        <a:spcBef>
          <a:spcPct val="0"/>
        </a:spcBef>
        <a:spcAft>
          <a:spcPct val="0"/>
        </a:spcAft>
        <a:defRPr sz="4400" b="1">
          <a:solidFill>
            <a:srgbClr val="663300"/>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400" b="1">
          <a:solidFill>
            <a:srgbClr val="663300"/>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400" b="1">
          <a:solidFill>
            <a:srgbClr val="663300"/>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400" b="1">
          <a:solidFill>
            <a:srgbClr val="663300"/>
          </a:solidFill>
          <a:latin typeface="Times New Roman" panose="02020603050405020304" pitchFamily="18" charset="0"/>
          <a:ea typeface="宋体" panose="02010600030101010101" pitchFamily="2" charset="-122"/>
        </a:defRPr>
      </a:lvl5pPr>
      <a:lvl6pPr marL="457200" algn="ctr" rtl="0" eaLnBrk="0" fontAlgn="base" hangingPunct="0">
        <a:spcBef>
          <a:spcPct val="0"/>
        </a:spcBef>
        <a:spcAft>
          <a:spcPct val="0"/>
        </a:spcAft>
        <a:defRPr sz="4400" b="1">
          <a:solidFill>
            <a:srgbClr val="663300"/>
          </a:solidFill>
          <a:latin typeface="Times New Roman" panose="02020603050405020304" pitchFamily="18" charset="0"/>
          <a:ea typeface="宋体" panose="02010600030101010101" pitchFamily="2" charset="-122"/>
        </a:defRPr>
      </a:lvl6pPr>
      <a:lvl7pPr marL="914400" algn="ctr" rtl="0" eaLnBrk="0" fontAlgn="base" hangingPunct="0">
        <a:spcBef>
          <a:spcPct val="0"/>
        </a:spcBef>
        <a:spcAft>
          <a:spcPct val="0"/>
        </a:spcAft>
        <a:defRPr sz="4400" b="1">
          <a:solidFill>
            <a:srgbClr val="663300"/>
          </a:solidFill>
          <a:latin typeface="Times New Roman" panose="02020603050405020304" pitchFamily="18" charset="0"/>
          <a:ea typeface="宋体" panose="02010600030101010101" pitchFamily="2" charset="-122"/>
        </a:defRPr>
      </a:lvl7pPr>
      <a:lvl8pPr marL="1371600" algn="ctr" rtl="0" eaLnBrk="0" fontAlgn="base" hangingPunct="0">
        <a:spcBef>
          <a:spcPct val="0"/>
        </a:spcBef>
        <a:spcAft>
          <a:spcPct val="0"/>
        </a:spcAft>
        <a:defRPr sz="4400" b="1">
          <a:solidFill>
            <a:srgbClr val="663300"/>
          </a:solidFill>
          <a:latin typeface="Times New Roman" panose="02020603050405020304" pitchFamily="18" charset="0"/>
          <a:ea typeface="宋体" panose="02010600030101010101" pitchFamily="2" charset="-122"/>
        </a:defRPr>
      </a:lvl8pPr>
      <a:lvl9pPr marL="1828800" algn="ctr" rtl="0" eaLnBrk="0" fontAlgn="base" hangingPunct="0">
        <a:spcBef>
          <a:spcPct val="0"/>
        </a:spcBef>
        <a:spcAft>
          <a:spcPct val="0"/>
        </a:spcAft>
        <a:defRPr sz="4400" b="1">
          <a:solidFill>
            <a:srgbClr val="663300"/>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b="1"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b="1"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b="1"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b="1"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8.xml"/><Relationship Id="rId1" Type="http://schemas.openxmlformats.org/officeDocument/2006/relationships/vmlDrawing" Target="../drawings/vmlDrawing1.vml"/><Relationship Id="rId6" Type="http://schemas.openxmlformats.org/officeDocument/2006/relationships/image" Target="../media/image8.wmf"/><Relationship Id="rId5" Type="http://schemas.openxmlformats.org/officeDocument/2006/relationships/oleObject" Target="../embeddings/oleObject2.bin"/><Relationship Id="rId4" Type="http://schemas.openxmlformats.org/officeDocument/2006/relationships/image" Target="../media/image7.w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5.xml"/></Relationships>
</file>

<file path=ppt/slides/_rels/slide5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5.xml"/></Relationships>
</file>

<file path=ppt/slides/_rels/slide5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5.xml"/></Relationships>
</file>

<file path=ppt/slides/_rels/slide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5.xml"/></Relationships>
</file>

<file path=ppt/slides/_rels/slide6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5.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5.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3.xml"/><Relationship Id="rId1" Type="http://schemas.openxmlformats.org/officeDocument/2006/relationships/vmlDrawing" Target="../drawings/vmlDrawing2.vml"/><Relationship Id="rId4" Type="http://schemas.openxmlformats.org/officeDocument/2006/relationships/image" Target="../media/image23.wmf"/></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3.xml"/><Relationship Id="rId1" Type="http://schemas.openxmlformats.org/officeDocument/2006/relationships/vmlDrawing" Target="../drawings/vmlDrawing3.vml"/><Relationship Id="rId4" Type="http://schemas.openxmlformats.org/officeDocument/2006/relationships/image" Target="../media/image24.w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3.xml"/><Relationship Id="rId1" Type="http://schemas.openxmlformats.org/officeDocument/2006/relationships/vmlDrawing" Target="../drawings/vmlDrawing4.vml"/><Relationship Id="rId4" Type="http://schemas.openxmlformats.org/officeDocument/2006/relationships/image" Target="../media/image23.wmf"/></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3.xml"/><Relationship Id="rId1" Type="http://schemas.openxmlformats.org/officeDocument/2006/relationships/vmlDrawing" Target="../drawings/vmlDrawing5.vml"/><Relationship Id="rId4" Type="http://schemas.openxmlformats.org/officeDocument/2006/relationships/image" Target="../media/image23.wmf"/></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3.xml"/><Relationship Id="rId1" Type="http://schemas.openxmlformats.org/officeDocument/2006/relationships/vmlDrawing" Target="../drawings/vmlDrawing6.vml"/><Relationship Id="rId4" Type="http://schemas.openxmlformats.org/officeDocument/2006/relationships/image" Target="../media/image23.wmf"/></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3.xml"/><Relationship Id="rId1" Type="http://schemas.openxmlformats.org/officeDocument/2006/relationships/vmlDrawing" Target="../drawings/vmlDrawing7.vml"/><Relationship Id="rId4" Type="http://schemas.openxmlformats.org/officeDocument/2006/relationships/image" Target="../media/image23.wmf"/></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73.xml"/><Relationship Id="rId1" Type="http://schemas.openxmlformats.org/officeDocument/2006/relationships/vmlDrawing" Target="../drawings/vmlDrawing8.vml"/><Relationship Id="rId4" Type="http://schemas.openxmlformats.org/officeDocument/2006/relationships/image" Target="../media/image23.wmf"/></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3.xml"/><Relationship Id="rId1" Type="http://schemas.openxmlformats.org/officeDocument/2006/relationships/vmlDrawing" Target="../drawings/vmlDrawing9.vml"/><Relationship Id="rId4" Type="http://schemas.openxmlformats.org/officeDocument/2006/relationships/image" Target="../media/image25.w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8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784214"/>
            <a:ext cx="9144000" cy="2387600"/>
          </a:xfrm>
        </p:spPr>
        <p:txBody>
          <a:bodyPr/>
          <a:lstStyle/>
          <a:p>
            <a:r>
              <a:rPr lang="zh-CN" altLang="en-US" smtClean="0"/>
              <a:t>动态规划初步</a:t>
            </a:r>
            <a:r>
              <a:rPr lang="en-US" altLang="zh-CN" dirty="0" smtClean="0"/>
              <a:t/>
            </a:r>
            <a:br>
              <a:rPr lang="en-US" altLang="zh-CN" dirty="0" smtClean="0"/>
            </a:br>
            <a:r>
              <a:rPr lang="en-US" altLang="zh-CN" dirty="0" smtClean="0"/>
              <a:t>(Dynamic Programming)</a:t>
            </a:r>
            <a:endParaRPr lang="zh-CN" altLang="en-US" dirty="0"/>
          </a:p>
        </p:txBody>
      </p:sp>
    </p:spTree>
    <p:extLst>
      <p:ext uri="{BB962C8B-B14F-4D97-AF65-F5344CB8AC3E}">
        <p14:creationId xmlns:p14="http://schemas.microsoft.com/office/powerpoint/2010/main" val="3348927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a:t>
            </a:r>
            <a:r>
              <a:rPr lang="en-US" altLang="zh-CN" dirty="0" smtClean="0"/>
              <a:t>1</a:t>
            </a:r>
            <a:r>
              <a:rPr lang="zh-CN" altLang="en-US" dirty="0" smtClean="0"/>
              <a:t>）递归计算 和 重叠子问题</a:t>
            </a:r>
            <a:endParaRPr lang="zh-CN" altLang="en-US" dirty="0"/>
          </a:p>
        </p:txBody>
      </p:sp>
      <p:sp>
        <p:nvSpPr>
          <p:cNvPr id="3" name="内容占位符 2"/>
          <p:cNvSpPr>
            <a:spLocks noGrp="1"/>
          </p:cNvSpPr>
          <p:nvPr>
            <p:ph idx="1"/>
          </p:nvPr>
        </p:nvSpPr>
        <p:spPr/>
        <p:txBody>
          <a:bodyPr/>
          <a:lstStyle/>
          <a:p>
            <a:pPr marL="0" indent="0">
              <a:buNone/>
            </a:pPr>
            <a:r>
              <a:rPr lang="en-US" altLang="zh-CN" dirty="0" err="1"/>
              <a:t>int</a:t>
            </a:r>
            <a:r>
              <a:rPr lang="en-US" altLang="zh-CN" dirty="0"/>
              <a:t> solve(</a:t>
            </a:r>
            <a:r>
              <a:rPr lang="en-US" altLang="zh-CN" dirty="0" err="1"/>
              <a:t>int</a:t>
            </a:r>
            <a:r>
              <a:rPr lang="en-US" altLang="zh-CN" dirty="0"/>
              <a:t> </a:t>
            </a:r>
            <a:r>
              <a:rPr lang="en-US" altLang="zh-CN" dirty="0" err="1"/>
              <a:t>i</a:t>
            </a:r>
            <a:r>
              <a:rPr lang="en-US" altLang="zh-CN" dirty="0"/>
              <a:t>, </a:t>
            </a:r>
            <a:r>
              <a:rPr lang="en-US" altLang="zh-CN" dirty="0" err="1"/>
              <a:t>int</a:t>
            </a:r>
            <a:r>
              <a:rPr lang="en-US" altLang="zh-CN" dirty="0"/>
              <a:t> j){</a:t>
            </a:r>
          </a:p>
          <a:p>
            <a:pPr marL="0" indent="0">
              <a:buNone/>
            </a:pPr>
            <a:r>
              <a:rPr lang="pt-BR" altLang="zh-CN" dirty="0" smtClean="0"/>
              <a:t>	return </a:t>
            </a:r>
            <a:r>
              <a:rPr lang="pt-BR" altLang="zh-CN" i="1" dirty="0"/>
              <a:t>a</a:t>
            </a:r>
            <a:r>
              <a:rPr lang="pt-BR" altLang="zh-CN" dirty="0"/>
              <a:t>[i][j] + (i == </a:t>
            </a:r>
            <a:r>
              <a:rPr lang="pt-BR" altLang="zh-CN" i="1" dirty="0"/>
              <a:t>n</a:t>
            </a:r>
            <a:r>
              <a:rPr lang="pt-BR" altLang="zh-CN" dirty="0"/>
              <a:t> ? 0 : </a:t>
            </a:r>
            <a:r>
              <a:rPr lang="pt-BR" altLang="zh-CN" i="1" dirty="0"/>
              <a:t>max</a:t>
            </a:r>
            <a:r>
              <a:rPr lang="pt-BR" altLang="zh-CN" dirty="0"/>
              <a:t>(solve(i + 1, j), solve(i + 1, j + 1)));</a:t>
            </a:r>
          </a:p>
          <a:p>
            <a:pPr marL="0" indent="0">
              <a:buNone/>
            </a:pPr>
            <a:r>
              <a:rPr lang="en-US" altLang="zh-CN" dirty="0" smtClean="0"/>
              <a:t>}</a:t>
            </a:r>
          </a:p>
          <a:p>
            <a:pPr marL="0" indent="0">
              <a:buNone/>
            </a:pPr>
            <a:r>
              <a:rPr lang="zh-CN" altLang="en-US" dirty="0" smtClean="0"/>
              <a:t>用直接递归的方法计算状态迁移方程，效率往往十分</a:t>
            </a:r>
            <a:r>
              <a:rPr lang="zh-CN" altLang="en-US" dirty="0" smtClean="0"/>
              <a:t>低下</a:t>
            </a:r>
            <a:r>
              <a:rPr lang="en-US" altLang="zh-CN" dirty="0" smtClean="0"/>
              <a:t>(2</a:t>
            </a:r>
            <a:r>
              <a:rPr lang="en-US" altLang="zh-CN" baseline="30000" dirty="0" smtClean="0"/>
              <a:t>n</a:t>
            </a:r>
            <a:r>
              <a:rPr lang="en-US" altLang="zh-CN" dirty="0" smtClean="0"/>
              <a:t>)</a:t>
            </a:r>
            <a:r>
              <a:rPr lang="zh-CN" altLang="en-US" dirty="0" smtClean="0"/>
              <a:t>。</a:t>
            </a:r>
            <a:r>
              <a:rPr lang="zh-CN" altLang="en-US" dirty="0" smtClean="0"/>
              <a:t>其原因是相同的子问题被重复计算了多次。</a:t>
            </a:r>
            <a:endParaRPr lang="zh-CN" altLang="en-US" dirty="0"/>
          </a:p>
        </p:txBody>
      </p:sp>
      <p:pic>
        <p:nvPicPr>
          <p:cNvPr id="4" name="图片 3"/>
          <p:cNvPicPr>
            <a:picLocks noChangeAspect="1"/>
          </p:cNvPicPr>
          <p:nvPr/>
        </p:nvPicPr>
        <p:blipFill>
          <a:blip r:embed="rId2"/>
          <a:stretch>
            <a:fillRect/>
          </a:stretch>
        </p:blipFill>
        <p:spPr>
          <a:xfrm>
            <a:off x="7114903" y="3893452"/>
            <a:ext cx="3782639" cy="2545071"/>
          </a:xfrm>
          <a:prstGeom prst="rect">
            <a:avLst/>
          </a:prstGeom>
        </p:spPr>
      </p:pic>
    </p:spTree>
    <p:extLst>
      <p:ext uri="{BB962C8B-B14F-4D97-AF65-F5344CB8AC3E}">
        <p14:creationId xmlns:p14="http://schemas.microsoft.com/office/powerpoint/2010/main" val="1462742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改进</a:t>
            </a:r>
            <a:endParaRPr lang="zh-CN" altLang="en-US" dirty="0"/>
          </a:p>
        </p:txBody>
      </p:sp>
      <p:sp>
        <p:nvSpPr>
          <p:cNvPr id="3" name="内容占位符 2"/>
          <p:cNvSpPr>
            <a:spLocks noGrp="1"/>
          </p:cNvSpPr>
          <p:nvPr>
            <p:ph idx="1"/>
          </p:nvPr>
        </p:nvSpPr>
        <p:spPr/>
        <p:txBody>
          <a:bodyPr/>
          <a:lstStyle/>
          <a:p>
            <a:r>
              <a:rPr lang="zh-CN" altLang="en-US" dirty="0"/>
              <a:t>如果每算出一</a:t>
            </a:r>
            <a:r>
              <a:rPr lang="zh-CN" altLang="en-US" dirty="0" smtClean="0"/>
              <a:t>个</a:t>
            </a:r>
            <a:r>
              <a:rPr lang="en-US" altLang="zh-CN" dirty="0" smtClean="0"/>
              <a:t>d(</a:t>
            </a:r>
            <a:r>
              <a:rPr lang="en-US" altLang="zh-CN" dirty="0" err="1"/>
              <a:t>i</a:t>
            </a:r>
            <a:r>
              <a:rPr lang="en-US" altLang="zh-CN" dirty="0" err="1" smtClean="0"/>
              <a:t>,j</a:t>
            </a:r>
            <a:r>
              <a:rPr lang="en-US" altLang="zh-CN" dirty="0" smtClean="0"/>
              <a:t>)</a:t>
            </a:r>
            <a:r>
              <a:rPr lang="zh-CN" altLang="en-US" dirty="0" smtClean="0"/>
              <a:t>就</a:t>
            </a:r>
            <a:r>
              <a:rPr lang="zh-CN" altLang="en-US" dirty="0"/>
              <a:t>保存起来，下次</a:t>
            </a:r>
            <a:r>
              <a:rPr lang="zh-CN" altLang="en-US" dirty="0" smtClean="0"/>
              <a:t>用到</a:t>
            </a:r>
            <a:r>
              <a:rPr lang="zh-CN" altLang="en-US" dirty="0"/>
              <a:t>其值的时候直接取用，则可免去重复计算。</a:t>
            </a:r>
            <a:r>
              <a:rPr lang="zh-CN" altLang="en-US" dirty="0" smtClean="0"/>
              <a:t>那么可以</a:t>
            </a:r>
            <a:r>
              <a:rPr lang="zh-CN" altLang="en-US" dirty="0"/>
              <a:t>用</a:t>
            </a:r>
            <a:r>
              <a:rPr lang="en-US" altLang="zh-CN" dirty="0"/>
              <a:t>O(n</a:t>
            </a:r>
            <a:r>
              <a:rPr lang="en-US" altLang="zh-CN" baseline="30000" dirty="0"/>
              <a:t>2</a:t>
            </a:r>
            <a:r>
              <a:rPr lang="en-US" altLang="zh-CN" dirty="0"/>
              <a:t>)</a:t>
            </a:r>
            <a:r>
              <a:rPr lang="zh-CN" altLang="en-US" dirty="0"/>
              <a:t>时间完成计算。因为三角形的数字</a:t>
            </a:r>
            <a:r>
              <a:rPr lang="zh-CN" altLang="en-US" dirty="0" smtClean="0"/>
              <a:t>总数</a:t>
            </a:r>
            <a:r>
              <a:rPr lang="zh-CN" altLang="en-US" dirty="0"/>
              <a:t>是 </a:t>
            </a:r>
            <a:r>
              <a:rPr lang="en-US" altLang="zh-CN" dirty="0"/>
              <a:t>n(n+1)/2 </a:t>
            </a:r>
            <a:endParaRPr lang="zh-CN" altLang="en-US" dirty="0"/>
          </a:p>
        </p:txBody>
      </p:sp>
    </p:spTree>
    <p:extLst>
      <p:ext uri="{BB962C8B-B14F-4D97-AF65-F5344CB8AC3E}">
        <p14:creationId xmlns:p14="http://schemas.microsoft.com/office/powerpoint/2010/main" val="25375372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a:t>
            </a:r>
            <a:r>
              <a:rPr lang="en-US" altLang="zh-CN" dirty="0" smtClean="0"/>
              <a:t>2</a:t>
            </a:r>
            <a:r>
              <a:rPr lang="zh-CN" altLang="en-US" dirty="0" smtClean="0"/>
              <a:t>）递推计算</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smtClean="0"/>
                  <a:t>递推公式</a:t>
                </a:r>
                <a:endParaRPr lang="en-US" altLang="zh-CN" dirty="0" smtClean="0"/>
              </a:p>
              <a:p>
                <a:pPr marL="0" indent="0">
                  <a:buNone/>
                </a:pPr>
                <a:r>
                  <a:rPr lang="en-US" altLang="zh-CN" dirty="0" smtClean="0"/>
                  <a:t>d</a:t>
                </a:r>
                <a14:m>
                  <m:oMath xmlns:m="http://schemas.openxmlformats.org/officeDocument/2006/math">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r>
                      <a:rPr lang="en-US" altLang="zh-CN" i="1" smtClean="0">
                        <a:latin typeface="Cambria Math" panose="02040503050406030204" pitchFamily="18" charset="0"/>
                      </a:rPr>
                      <m:t>=</m:t>
                    </m:r>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a:rPr lang="en-US" altLang="zh-CN" b="0" i="1" smtClean="0">
                                <a:latin typeface="Cambria Math" panose="02040503050406030204" pitchFamily="18" charset="0"/>
                              </a:rPr>
                              <m:t>𝑎</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r>
                              <a:rPr lang="en-US" altLang="zh-CN" i="1" smtClean="0">
                                <a:latin typeface="Cambria Math" panose="02040503050406030204" pitchFamily="18" charset="0"/>
                              </a:rPr>
                              <m:t>,  </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e>
                          <m:e>
                            <m:r>
                              <a:rPr lang="en-US" altLang="zh-CN" i="1" smtClean="0">
                                <a:latin typeface="Cambria Math" panose="02040503050406030204" pitchFamily="18" charset="0"/>
                              </a:rPr>
                              <m:t>&amp;</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max</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+1,</m:t>
                                </m:r>
                                <m:r>
                                  <a:rPr lang="en-US" altLang="zh-CN" b="0" i="1" smtClean="0">
                                    <a:latin typeface="Cambria Math" panose="02040503050406030204" pitchFamily="18" charset="0"/>
                                  </a:rPr>
                                  <m:t>𝑗</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+1,</m:t>
                            </m:r>
                            <m:r>
                              <a:rPr lang="en-US" altLang="zh-CN" b="0" i="1" smtClean="0">
                                <a:latin typeface="Cambria Math" panose="02040503050406030204" pitchFamily="18" charset="0"/>
                              </a:rPr>
                              <m:t>𝑗</m:t>
                            </m:r>
                            <m:r>
                              <a:rPr lang="en-US" altLang="zh-CN" b="0" i="1" smtClean="0">
                                <a:latin typeface="Cambria Math" panose="02040503050406030204" pitchFamily="18" charset="0"/>
                              </a:rPr>
                              <m:t>+1)}  1≤</m:t>
                            </m:r>
                            <m:r>
                              <a:rPr lang="en-US" altLang="zh-CN" b="0" i="1" smtClean="0">
                                <a:latin typeface="Cambria Math" panose="02040503050406030204" pitchFamily="18" charset="0"/>
                                <a:ea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&lt;</m:t>
                            </m:r>
                            <m:r>
                              <a:rPr lang="en-US" altLang="zh-CN" b="0" i="1" smtClean="0">
                                <a:latin typeface="Cambria Math" panose="02040503050406030204" pitchFamily="18" charset="0"/>
                                <a:ea typeface="Cambria Math" panose="02040503050406030204" pitchFamily="18" charset="0"/>
                              </a:rPr>
                              <m:t>𝑛</m:t>
                            </m:r>
                          </m:e>
                        </m:eqArr>
                      </m:e>
                    </m:d>
                  </m:oMath>
                </a14:m>
                <a:endParaRPr lang="en-US" altLang="zh-CN" dirty="0" smtClean="0"/>
              </a:p>
              <a:p>
                <a:pPr marL="0" indent="0">
                  <a:buNone/>
                </a:pPr>
                <a:r>
                  <a:rPr lang="en-US" altLang="zh-CN" dirty="0" err="1"/>
                  <a:t>int</a:t>
                </a:r>
                <a:r>
                  <a:rPr lang="en-US" altLang="zh-CN" dirty="0"/>
                  <a:t> </a:t>
                </a:r>
                <a:r>
                  <a:rPr lang="en-US" altLang="zh-CN" dirty="0" err="1"/>
                  <a:t>i</a:t>
                </a:r>
                <a:r>
                  <a:rPr lang="en-US" altLang="zh-CN" dirty="0"/>
                  <a:t>, j;</a:t>
                </a:r>
              </a:p>
              <a:p>
                <a:pPr marL="0" indent="0">
                  <a:buNone/>
                </a:pPr>
                <a:r>
                  <a:rPr lang="pt-BR" altLang="zh-CN" dirty="0"/>
                  <a:t>for (j = 1; j &lt;= </a:t>
                </a:r>
                <a:r>
                  <a:rPr lang="pt-BR" altLang="zh-CN" i="1" dirty="0"/>
                  <a:t>n</a:t>
                </a:r>
                <a:r>
                  <a:rPr lang="pt-BR" altLang="zh-CN" dirty="0"/>
                  <a:t>; j++) </a:t>
                </a:r>
                <a:r>
                  <a:rPr lang="pt-BR" altLang="zh-CN" i="1" dirty="0"/>
                  <a:t>d</a:t>
                </a:r>
                <a:r>
                  <a:rPr lang="pt-BR" altLang="zh-CN" dirty="0"/>
                  <a:t>[</a:t>
                </a:r>
                <a:r>
                  <a:rPr lang="pt-BR" altLang="zh-CN" i="1" dirty="0"/>
                  <a:t>n</a:t>
                </a:r>
                <a:r>
                  <a:rPr lang="pt-BR" altLang="zh-CN" dirty="0"/>
                  <a:t>][j] = </a:t>
                </a:r>
                <a:r>
                  <a:rPr lang="pt-BR" altLang="zh-CN" i="1" dirty="0"/>
                  <a:t>a</a:t>
                </a:r>
                <a:r>
                  <a:rPr lang="pt-BR" altLang="zh-CN" dirty="0"/>
                  <a:t>[</a:t>
                </a:r>
                <a:r>
                  <a:rPr lang="pt-BR" altLang="zh-CN" i="1" dirty="0"/>
                  <a:t>n</a:t>
                </a:r>
                <a:r>
                  <a:rPr lang="pt-BR" altLang="zh-CN" dirty="0"/>
                  <a:t>][j];</a:t>
                </a:r>
              </a:p>
              <a:p>
                <a:pPr marL="0" indent="0">
                  <a:buNone/>
                </a:pPr>
                <a:r>
                  <a:rPr lang="nn-NO" altLang="zh-CN" dirty="0"/>
                  <a:t>for (i = </a:t>
                </a:r>
                <a:r>
                  <a:rPr lang="nn-NO" altLang="zh-CN" i="1" dirty="0"/>
                  <a:t>n</a:t>
                </a:r>
                <a:r>
                  <a:rPr lang="nn-NO" altLang="zh-CN" dirty="0"/>
                  <a:t> - 1; i &gt;= 1; i--)</a:t>
                </a:r>
              </a:p>
              <a:p>
                <a:pPr marL="0" indent="0">
                  <a:buNone/>
                </a:pPr>
                <a:r>
                  <a:rPr lang="en-US" altLang="zh-CN" dirty="0" smtClean="0"/>
                  <a:t>	for </a:t>
                </a:r>
                <a:r>
                  <a:rPr lang="en-US" altLang="zh-CN" dirty="0"/>
                  <a:t>(j = 1; j &lt;= </a:t>
                </a:r>
                <a:r>
                  <a:rPr lang="en-US" altLang="zh-CN" dirty="0" err="1"/>
                  <a:t>i</a:t>
                </a:r>
                <a:r>
                  <a:rPr lang="en-US" altLang="zh-CN" dirty="0"/>
                  <a:t>; j++)</a:t>
                </a:r>
              </a:p>
              <a:p>
                <a:pPr marL="0" indent="0">
                  <a:buNone/>
                </a:pPr>
                <a:r>
                  <a:rPr lang="en-US" altLang="zh-CN" i="1" dirty="0" smtClean="0"/>
                  <a:t>		</a:t>
                </a:r>
                <a:r>
                  <a:rPr lang="pl-PL" altLang="zh-CN" i="1" dirty="0" smtClean="0"/>
                  <a:t>d</a:t>
                </a:r>
                <a:r>
                  <a:rPr lang="pl-PL" altLang="zh-CN" dirty="0" smtClean="0"/>
                  <a:t>[i</a:t>
                </a:r>
                <a:r>
                  <a:rPr lang="pl-PL" altLang="zh-CN" dirty="0"/>
                  <a:t>][j] = </a:t>
                </a:r>
                <a:r>
                  <a:rPr lang="pl-PL" altLang="zh-CN" i="1" dirty="0"/>
                  <a:t>a</a:t>
                </a:r>
                <a:r>
                  <a:rPr lang="pl-PL" altLang="zh-CN" dirty="0"/>
                  <a:t>[i][j] + </a:t>
                </a:r>
                <a:r>
                  <a:rPr lang="pl-PL" altLang="zh-CN" i="1" dirty="0"/>
                  <a:t>max</a:t>
                </a:r>
                <a:r>
                  <a:rPr lang="pl-PL" altLang="zh-CN" dirty="0"/>
                  <a:t>(</a:t>
                </a:r>
                <a:r>
                  <a:rPr lang="pl-PL" altLang="zh-CN" i="1" dirty="0"/>
                  <a:t>d</a:t>
                </a:r>
                <a:r>
                  <a:rPr lang="pl-PL" altLang="zh-CN" dirty="0"/>
                  <a:t>[i + 1][j], </a:t>
                </a:r>
                <a:r>
                  <a:rPr lang="pl-PL" altLang="zh-CN" i="1" dirty="0"/>
                  <a:t>d</a:t>
                </a:r>
                <a:r>
                  <a:rPr lang="pl-PL" altLang="zh-CN" dirty="0"/>
                  <a:t>[i + 1][j + 1</a:t>
                </a:r>
                <a:r>
                  <a:rPr lang="pl-PL" altLang="zh-CN" dirty="0" smtClean="0"/>
                  <a:t>]);</a:t>
                </a:r>
                <a:r>
                  <a:rPr lang="en-US" altLang="zh-CN" dirty="0" smtClean="0"/>
                  <a:t> //O(n^2)</a:t>
                </a:r>
              </a:p>
              <a:p>
                <a:pPr marL="0"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217" t="-29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17111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递推法计算状态转移方程</a:t>
            </a:r>
            <a:endParaRPr lang="zh-CN" altLang="en-US" dirty="0"/>
          </a:p>
        </p:txBody>
      </p:sp>
      <p:sp>
        <p:nvSpPr>
          <p:cNvPr id="3" name="内容占位符 2"/>
          <p:cNvSpPr>
            <a:spLocks noGrp="1"/>
          </p:cNvSpPr>
          <p:nvPr>
            <p:ph idx="1"/>
          </p:nvPr>
        </p:nvSpPr>
        <p:spPr/>
        <p:txBody>
          <a:bodyPr/>
          <a:lstStyle/>
          <a:p>
            <a:r>
              <a:rPr lang="zh-CN" altLang="en-US" dirty="0" smtClean="0"/>
              <a:t>递推的关键是边界和计算顺序</a:t>
            </a:r>
            <a:endParaRPr lang="en-US" altLang="zh-CN" dirty="0" smtClean="0"/>
          </a:p>
          <a:p>
            <a:r>
              <a:rPr lang="zh-CN" altLang="en-US" dirty="0" smtClean="0"/>
              <a:t>在多数情况下，递推法的时间复杂度是：</a:t>
            </a:r>
            <a:endParaRPr lang="en-US" altLang="zh-CN" dirty="0" smtClean="0"/>
          </a:p>
          <a:p>
            <a:pPr marL="0" indent="0">
              <a:buNone/>
            </a:pPr>
            <a:r>
              <a:rPr lang="zh-CN" altLang="en-US" dirty="0" smtClean="0"/>
              <a:t>状态空间*每个状态的决策个数*决策时间</a:t>
            </a:r>
            <a:endParaRPr lang="en-US" altLang="zh-CN" dirty="0" smtClean="0"/>
          </a:p>
          <a:p>
            <a:r>
              <a:rPr lang="zh-CN" altLang="en-US" dirty="0" smtClean="0"/>
              <a:t>如果不同状态的决策个数不同，则具体问题具体分析</a:t>
            </a:r>
            <a:endParaRPr lang="en-US" altLang="zh-CN" dirty="0" smtClean="0"/>
          </a:p>
        </p:txBody>
      </p:sp>
    </p:spTree>
    <p:extLst>
      <p:ext uri="{BB962C8B-B14F-4D97-AF65-F5344CB8AC3E}">
        <p14:creationId xmlns:p14="http://schemas.microsoft.com/office/powerpoint/2010/main" val="4070930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a:t>
            </a:r>
            <a:r>
              <a:rPr lang="zh-CN" altLang="en-US" dirty="0" smtClean="0"/>
              <a:t>备忘录搜索</a:t>
            </a:r>
            <a:endParaRPr lang="zh-CN" altLang="en-US" dirty="0"/>
          </a:p>
        </p:txBody>
      </p:sp>
      <p:sp>
        <p:nvSpPr>
          <p:cNvPr id="3" name="内容占位符 2"/>
          <p:cNvSpPr>
            <a:spLocks noGrp="1"/>
          </p:cNvSpPr>
          <p:nvPr>
            <p:ph idx="1"/>
          </p:nvPr>
        </p:nvSpPr>
        <p:spPr/>
        <p:txBody>
          <a:bodyPr/>
          <a:lstStyle/>
          <a:p>
            <a:r>
              <a:rPr lang="zh-CN" altLang="en-US" dirty="0" smtClean="0"/>
              <a:t>先用</a:t>
            </a:r>
            <a:r>
              <a:rPr lang="en-US" altLang="zh-CN" dirty="0" err="1" smtClean="0"/>
              <a:t>memset</a:t>
            </a:r>
            <a:r>
              <a:rPr lang="en-US" altLang="zh-CN" dirty="0" smtClean="0"/>
              <a:t>(d,-1,sizeof(d))</a:t>
            </a:r>
            <a:r>
              <a:rPr lang="zh-CN" altLang="en-US" dirty="0" smtClean="0"/>
              <a:t>把</a:t>
            </a:r>
            <a:r>
              <a:rPr lang="en-US" altLang="zh-CN" dirty="0" smtClean="0"/>
              <a:t>d</a:t>
            </a:r>
            <a:r>
              <a:rPr lang="zh-CN" altLang="en-US" dirty="0" smtClean="0"/>
              <a:t>初始化为</a:t>
            </a:r>
            <a:r>
              <a:rPr lang="en-US" altLang="zh-CN" dirty="0" smtClean="0"/>
              <a:t>-1</a:t>
            </a:r>
          </a:p>
          <a:p>
            <a:r>
              <a:rPr lang="zh-CN" altLang="en-US" dirty="0" smtClean="0"/>
              <a:t>再使用递归函数</a:t>
            </a:r>
            <a:endParaRPr lang="en-US" altLang="zh-CN" dirty="0" smtClean="0"/>
          </a:p>
          <a:p>
            <a:pPr marL="0" indent="0">
              <a:buNone/>
            </a:pPr>
            <a:r>
              <a:rPr lang="en-US" altLang="zh-CN" sz="2400" dirty="0" err="1"/>
              <a:t>int</a:t>
            </a:r>
            <a:r>
              <a:rPr lang="en-US" altLang="zh-CN" sz="2400" dirty="0"/>
              <a:t> solve(</a:t>
            </a:r>
            <a:r>
              <a:rPr lang="en-US" altLang="zh-CN" sz="2400" dirty="0" err="1"/>
              <a:t>int</a:t>
            </a:r>
            <a:r>
              <a:rPr lang="en-US" altLang="zh-CN" sz="2400" dirty="0"/>
              <a:t> </a:t>
            </a:r>
            <a:r>
              <a:rPr lang="en-US" altLang="zh-CN" sz="2400" dirty="0" err="1"/>
              <a:t>i</a:t>
            </a:r>
            <a:r>
              <a:rPr lang="en-US" altLang="zh-CN" sz="2400" dirty="0"/>
              <a:t>, </a:t>
            </a:r>
            <a:r>
              <a:rPr lang="en-US" altLang="zh-CN" sz="2400" dirty="0" err="1"/>
              <a:t>int</a:t>
            </a:r>
            <a:r>
              <a:rPr lang="en-US" altLang="zh-CN" sz="2400" dirty="0"/>
              <a:t> j</a:t>
            </a:r>
            <a:r>
              <a:rPr lang="en-US" altLang="zh-CN" sz="2400" dirty="0" smtClean="0"/>
              <a:t>){</a:t>
            </a:r>
          </a:p>
          <a:p>
            <a:pPr marL="0" indent="0">
              <a:buNone/>
            </a:pPr>
            <a:r>
              <a:rPr lang="en-US" altLang="zh-CN" sz="2400" dirty="0"/>
              <a:t>	</a:t>
            </a:r>
            <a:r>
              <a:rPr lang="en-US" altLang="zh-CN" sz="2400" dirty="0" smtClean="0"/>
              <a:t>if(d[</a:t>
            </a:r>
            <a:r>
              <a:rPr lang="en-US" altLang="zh-CN" sz="2400" dirty="0" err="1" smtClean="0"/>
              <a:t>i</a:t>
            </a:r>
            <a:r>
              <a:rPr lang="en-US" altLang="zh-CN" sz="2400" dirty="0" smtClean="0"/>
              <a:t>][j] &gt;= 0) return d[</a:t>
            </a:r>
            <a:r>
              <a:rPr lang="en-US" altLang="zh-CN" sz="2400" dirty="0" err="1" smtClean="0"/>
              <a:t>i</a:t>
            </a:r>
            <a:r>
              <a:rPr lang="en-US" altLang="zh-CN" sz="2400" dirty="0" smtClean="0"/>
              <a:t>][j];</a:t>
            </a:r>
            <a:endParaRPr lang="en-US" altLang="zh-CN" sz="2400" dirty="0"/>
          </a:p>
          <a:p>
            <a:pPr marL="0" indent="0">
              <a:buNone/>
            </a:pPr>
            <a:r>
              <a:rPr lang="pt-BR" altLang="zh-CN" sz="2400" dirty="0"/>
              <a:t>	</a:t>
            </a:r>
            <a:r>
              <a:rPr lang="pt-BR" altLang="zh-CN" sz="2400" dirty="0" smtClean="0"/>
              <a:t>return d[i][j] = </a:t>
            </a:r>
            <a:r>
              <a:rPr lang="pt-BR" altLang="zh-CN" sz="2400" i="1" dirty="0"/>
              <a:t>a</a:t>
            </a:r>
            <a:r>
              <a:rPr lang="pt-BR" altLang="zh-CN" sz="2400" dirty="0"/>
              <a:t>[i][j] + (i == </a:t>
            </a:r>
            <a:r>
              <a:rPr lang="pt-BR" altLang="zh-CN" sz="2400" i="1" dirty="0"/>
              <a:t>n</a:t>
            </a:r>
            <a:r>
              <a:rPr lang="pt-BR" altLang="zh-CN" sz="2400" dirty="0"/>
              <a:t> ? 0 : </a:t>
            </a:r>
            <a:r>
              <a:rPr lang="pt-BR" altLang="zh-CN" sz="2400" i="1" dirty="0"/>
              <a:t>max</a:t>
            </a:r>
            <a:r>
              <a:rPr lang="pt-BR" altLang="zh-CN" sz="2400" dirty="0"/>
              <a:t>(solve(i + 1, j), solve(i + 1, j + 1)));</a:t>
            </a:r>
          </a:p>
          <a:p>
            <a:pPr marL="0" indent="0">
              <a:buNone/>
            </a:pPr>
            <a:r>
              <a:rPr lang="en-US" altLang="zh-CN" sz="2400" dirty="0"/>
              <a:t>}</a:t>
            </a:r>
          </a:p>
          <a:p>
            <a:pPr marL="0" indent="0">
              <a:buNone/>
            </a:pPr>
            <a:r>
              <a:rPr lang="zh-CN" altLang="en-US" dirty="0" smtClean="0"/>
              <a:t>每个节点只计算一次。</a:t>
            </a:r>
            <a:r>
              <a:rPr lang="en-US" altLang="zh-CN" dirty="0" smtClean="0"/>
              <a:t>O(n</a:t>
            </a:r>
            <a:r>
              <a:rPr lang="en-US" altLang="zh-CN" baseline="30000" dirty="0" smtClean="0"/>
              <a:t>2</a:t>
            </a:r>
            <a:r>
              <a:rPr lang="en-US" altLang="zh-CN" dirty="0" smtClean="0"/>
              <a:t>)</a:t>
            </a:r>
            <a:endParaRPr lang="zh-CN" altLang="en-US" dirty="0"/>
          </a:p>
        </p:txBody>
      </p:sp>
      <p:pic>
        <p:nvPicPr>
          <p:cNvPr id="4" name="图片 3"/>
          <p:cNvPicPr>
            <a:picLocks noChangeAspect="1"/>
          </p:cNvPicPr>
          <p:nvPr/>
        </p:nvPicPr>
        <p:blipFill>
          <a:blip r:embed="rId2"/>
          <a:stretch>
            <a:fillRect/>
          </a:stretch>
        </p:blipFill>
        <p:spPr>
          <a:xfrm>
            <a:off x="8518669" y="4160222"/>
            <a:ext cx="3673331" cy="2697778"/>
          </a:xfrm>
          <a:prstGeom prst="rect">
            <a:avLst/>
          </a:prstGeom>
        </p:spPr>
      </p:pic>
    </p:spTree>
    <p:extLst>
      <p:ext uri="{BB962C8B-B14F-4D97-AF65-F5344CB8AC3E}">
        <p14:creationId xmlns:p14="http://schemas.microsoft.com/office/powerpoint/2010/main" val="10965325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备忘录计算和存储状态迁移方程</a:t>
            </a:r>
            <a:endParaRPr lang="zh-CN" altLang="en-US" dirty="0"/>
          </a:p>
        </p:txBody>
      </p:sp>
      <p:sp>
        <p:nvSpPr>
          <p:cNvPr id="3" name="内容占位符 2"/>
          <p:cNvSpPr>
            <a:spLocks noGrp="1"/>
          </p:cNvSpPr>
          <p:nvPr>
            <p:ph idx="1"/>
          </p:nvPr>
        </p:nvSpPr>
        <p:spPr/>
        <p:txBody>
          <a:bodyPr/>
          <a:lstStyle/>
          <a:p>
            <a:r>
              <a:rPr lang="zh-CN" altLang="en-US" dirty="0" smtClean="0"/>
              <a:t>不需要事先确定各状态的计算顺序，但需要记录每个状态“是否已经计算过”</a:t>
            </a:r>
            <a:endParaRPr lang="zh-CN" altLang="en-US" dirty="0"/>
          </a:p>
        </p:txBody>
      </p:sp>
    </p:spTree>
    <p:extLst>
      <p:ext uri="{BB962C8B-B14F-4D97-AF65-F5344CB8AC3E}">
        <p14:creationId xmlns:p14="http://schemas.microsoft.com/office/powerpoint/2010/main" val="12150984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动态规划基础</a:t>
            </a:r>
            <a:endParaRPr lang="zh-CN" altLang="en-US" dirty="0"/>
          </a:p>
        </p:txBody>
      </p:sp>
      <p:sp>
        <p:nvSpPr>
          <p:cNvPr id="3" name="内容占位符 2"/>
          <p:cNvSpPr>
            <a:spLocks noGrp="1"/>
          </p:cNvSpPr>
          <p:nvPr>
            <p:ph idx="1"/>
          </p:nvPr>
        </p:nvSpPr>
        <p:spPr/>
        <p:txBody>
          <a:bodyPr/>
          <a:lstStyle/>
          <a:p>
            <a:r>
              <a:rPr lang="zh-CN" altLang="en-US" dirty="0" smtClean="0"/>
              <a:t>动态规划求解最优化问题的两个要素：最优子结构和重叠子问题。</a:t>
            </a:r>
            <a:endParaRPr lang="en-US" altLang="zh-CN" dirty="0" smtClean="0"/>
          </a:p>
          <a:p>
            <a:r>
              <a:rPr lang="zh-CN" altLang="en-US" dirty="0" smtClean="0"/>
              <a:t>使用“备忘录”，充分利用重叠子结构性质</a:t>
            </a:r>
            <a:r>
              <a:rPr lang="zh-CN" altLang="en-US" dirty="0" smtClean="0"/>
              <a:t>。</a:t>
            </a:r>
            <a:r>
              <a:rPr lang="zh-CN" altLang="en-US" dirty="0" smtClean="0"/>
              <a:t>（空间可以优化）</a:t>
            </a:r>
            <a:endParaRPr lang="zh-CN" altLang="en-US" dirty="0"/>
          </a:p>
        </p:txBody>
      </p:sp>
    </p:spTree>
    <p:extLst>
      <p:ext uri="{BB962C8B-B14F-4D97-AF65-F5344CB8AC3E}">
        <p14:creationId xmlns:p14="http://schemas.microsoft.com/office/powerpoint/2010/main" val="2951492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最优子结构</a:t>
            </a:r>
            <a:endParaRPr lang="zh-CN" altLang="en-US" dirty="0"/>
          </a:p>
        </p:txBody>
      </p:sp>
      <p:sp>
        <p:nvSpPr>
          <p:cNvPr id="3" name="内容占位符 2"/>
          <p:cNvSpPr>
            <a:spLocks noGrp="1"/>
          </p:cNvSpPr>
          <p:nvPr>
            <p:ph idx="1"/>
          </p:nvPr>
        </p:nvSpPr>
        <p:spPr/>
        <p:txBody>
          <a:bodyPr/>
          <a:lstStyle/>
          <a:p>
            <a:r>
              <a:rPr lang="zh-CN" altLang="en-US" dirty="0" smtClean="0"/>
              <a:t>用动态规划求解最优化问题的第一步是描述最优解的结构。如果问题的一个最优解包含子问题的最优解，则该问题具有最优子结构。</a:t>
            </a:r>
            <a:endParaRPr lang="en-US" altLang="zh-CN" dirty="0" smtClean="0"/>
          </a:p>
          <a:p>
            <a:r>
              <a:rPr lang="zh-CN" altLang="en-US" dirty="0" smtClean="0"/>
              <a:t>当一个问题具有最优子结构时，动态规划可能适用。（贪心法可能适用）</a:t>
            </a:r>
            <a:endParaRPr lang="en-US" altLang="zh-CN" dirty="0" smtClean="0"/>
          </a:p>
          <a:p>
            <a:r>
              <a:rPr lang="zh-CN" altLang="en-US" dirty="0" smtClean="0"/>
              <a:t>在动态规划中，我们利用子问题的最优解来构造问题的一个最优解。因此，必须确保在我们所考虑的子问题范围中，包含了用于一个最优解的那些子问题。</a:t>
            </a:r>
            <a:endParaRPr lang="zh-CN" altLang="en-US" dirty="0"/>
          </a:p>
        </p:txBody>
      </p:sp>
    </p:spTree>
    <p:extLst>
      <p:ext uri="{BB962C8B-B14F-4D97-AF65-F5344CB8AC3E}">
        <p14:creationId xmlns:p14="http://schemas.microsoft.com/office/powerpoint/2010/main" val="921550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重叠子问题</a:t>
            </a:r>
            <a:endParaRPr lang="zh-CN" altLang="en-US" dirty="0"/>
          </a:p>
        </p:txBody>
      </p:sp>
      <p:sp>
        <p:nvSpPr>
          <p:cNvPr id="3" name="内容占位符 2"/>
          <p:cNvSpPr>
            <a:spLocks noGrp="1"/>
          </p:cNvSpPr>
          <p:nvPr>
            <p:ph idx="1"/>
          </p:nvPr>
        </p:nvSpPr>
        <p:spPr/>
        <p:txBody>
          <a:bodyPr/>
          <a:lstStyle/>
          <a:p>
            <a:r>
              <a:rPr lang="zh-CN" altLang="en-US" dirty="0" smtClean="0"/>
              <a:t>适用于动态规划求解的最优化问题必须具有的第二个要素是子问题的空间要“很小”，也就是用来求解原问题的递归算法可反复地解同样的子问题，而不是总在产生新的子问题。（是输入规模的一个多项式）</a:t>
            </a:r>
            <a:endParaRPr lang="en-US" altLang="zh-CN" dirty="0" smtClean="0"/>
          </a:p>
          <a:p>
            <a:r>
              <a:rPr lang="zh-CN" altLang="en-US" dirty="0" smtClean="0"/>
              <a:t>当一个递归算法不断地调用同一问题时，我们说该最优问题包含“重叠子问题”。而适用分治法解决的问题往往在递归的每一步都产生全新的问题。</a:t>
            </a:r>
            <a:endParaRPr lang="en-US" altLang="zh-CN" dirty="0" smtClean="0"/>
          </a:p>
          <a:p>
            <a:r>
              <a:rPr lang="zh-CN" altLang="en-US" dirty="0" smtClean="0"/>
              <a:t>动态规划算法总是充分利用重叠子问题，即通过每个子问题求解一次，把解保存在一个在需要时可以查看的表中，而每次查表时间为常数（比如使用数组保存）。</a:t>
            </a:r>
            <a:endParaRPr lang="zh-CN" altLang="en-US" dirty="0"/>
          </a:p>
        </p:txBody>
      </p:sp>
    </p:spTree>
    <p:extLst>
      <p:ext uri="{BB962C8B-B14F-4D97-AF65-F5344CB8AC3E}">
        <p14:creationId xmlns:p14="http://schemas.microsoft.com/office/powerpoint/2010/main" val="7878968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比较自顶往下的递归算法和自底往上的动态规划算法</a:t>
            </a:r>
            <a:endParaRPr lang="zh-CN" altLang="en-US" dirty="0"/>
          </a:p>
        </p:txBody>
      </p:sp>
      <p:sp>
        <p:nvSpPr>
          <p:cNvPr id="3" name="内容占位符 2"/>
          <p:cNvSpPr>
            <a:spLocks noGrp="1"/>
          </p:cNvSpPr>
          <p:nvPr>
            <p:ph idx="1"/>
          </p:nvPr>
        </p:nvSpPr>
        <p:spPr/>
        <p:txBody>
          <a:bodyPr/>
          <a:lstStyle/>
          <a:p>
            <a:r>
              <a:rPr lang="zh-CN" altLang="en-US" dirty="0" smtClean="0"/>
              <a:t>动态规划更有效，因为它充分利用了重叠子问题的性质。</a:t>
            </a:r>
            <a:endParaRPr lang="en-US" altLang="zh-CN" dirty="0" smtClean="0"/>
          </a:p>
          <a:p>
            <a:r>
              <a:rPr lang="zh-CN" altLang="en-US" dirty="0" smtClean="0"/>
              <a:t>对于“数字三角形”，只有</a:t>
            </a:r>
            <a:r>
              <a:rPr lang="en-US" altLang="zh-CN" dirty="0" smtClean="0"/>
              <a:t>O(n^2)</a:t>
            </a:r>
            <a:r>
              <a:rPr lang="zh-CN" altLang="en-US" dirty="0" smtClean="0"/>
              <a:t>个不同的子问题，动态规划算法对每个子问题只求解一次。而递归算法对在递归树中重复出现的每个子问题都要重复解一次。</a:t>
            </a:r>
            <a:endParaRPr lang="en-US" altLang="zh-CN" dirty="0" smtClean="0"/>
          </a:p>
          <a:p>
            <a:r>
              <a:rPr lang="zh-CN" altLang="en-US" dirty="0" smtClean="0"/>
              <a:t>因此，当某个问题的自然递归解的递归树中反复包含同一个子问题，而且不同的子问题个数很小，可以考虑是否能使用动态规划。</a:t>
            </a:r>
            <a:endParaRPr lang="zh-CN" altLang="en-US" dirty="0"/>
          </a:p>
        </p:txBody>
      </p:sp>
    </p:spTree>
    <p:extLst>
      <p:ext uri="{BB962C8B-B14F-4D97-AF65-F5344CB8AC3E}">
        <p14:creationId xmlns:p14="http://schemas.microsoft.com/office/powerpoint/2010/main" val="2000021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动态规划</a:t>
            </a:r>
            <a:endParaRPr lang="zh-CN" altLang="en-US" dirty="0"/>
          </a:p>
        </p:txBody>
      </p:sp>
      <p:sp>
        <p:nvSpPr>
          <p:cNvPr id="3" name="内容占位符 2"/>
          <p:cNvSpPr>
            <a:spLocks noGrp="1"/>
          </p:cNvSpPr>
          <p:nvPr>
            <p:ph idx="1"/>
          </p:nvPr>
        </p:nvSpPr>
        <p:spPr/>
        <p:txBody>
          <a:bodyPr/>
          <a:lstStyle/>
          <a:p>
            <a:r>
              <a:rPr lang="zh-CN" altLang="en-US" dirty="0" smtClean="0"/>
              <a:t>动态规划是一种用途很广的问题求解方法，它并不是一个特定的算法，而是一种思想，一种手段。</a:t>
            </a:r>
            <a:endParaRPr lang="zh-CN" altLang="en-US" dirty="0"/>
          </a:p>
        </p:txBody>
      </p:sp>
    </p:spTree>
    <p:extLst>
      <p:ext uri="{BB962C8B-B14F-4D97-AF65-F5344CB8AC3E}">
        <p14:creationId xmlns:p14="http://schemas.microsoft.com/office/powerpoint/2010/main" val="3744144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备忘录</a:t>
            </a:r>
            <a:endParaRPr lang="zh-CN" altLang="en-US" dirty="0"/>
          </a:p>
        </p:txBody>
      </p:sp>
      <p:sp>
        <p:nvSpPr>
          <p:cNvPr id="3" name="内容占位符 2"/>
          <p:cNvSpPr>
            <a:spLocks noGrp="1"/>
          </p:cNvSpPr>
          <p:nvPr>
            <p:ph idx="1"/>
          </p:nvPr>
        </p:nvSpPr>
        <p:spPr/>
        <p:txBody>
          <a:bodyPr/>
          <a:lstStyle/>
          <a:p>
            <a:r>
              <a:rPr lang="zh-CN" altLang="en-US" dirty="0" smtClean="0"/>
              <a:t>在实际应用中，我们通常把每一个子问题中所作的选择保存在一个表格中，这样在需要时，就不必重构这方面的信息了。</a:t>
            </a:r>
            <a:endParaRPr lang="en-US" altLang="zh-CN" dirty="0" smtClean="0"/>
          </a:p>
          <a:p>
            <a:r>
              <a:rPr lang="zh-CN" altLang="en-US" dirty="0" smtClean="0"/>
              <a:t>使用备忘录可以使得既有动态规划的效率，又采用一种自顶向下的策略。其思想就是备忘原问题的自然但低效的递归算法。像在通常的动态规划中一样，维护一个记录了子问题解的表，但有关填表动作的控制结构更像递归算法。</a:t>
            </a:r>
            <a:endParaRPr lang="en-US" altLang="zh-CN" dirty="0" smtClean="0"/>
          </a:p>
          <a:p>
            <a:r>
              <a:rPr lang="zh-CN" altLang="en-US" dirty="0"/>
              <a:t>加</a:t>
            </a:r>
            <a:r>
              <a:rPr lang="zh-CN" altLang="en-US" dirty="0" smtClean="0"/>
              <a:t>了备忘的递归算法记录每一个子问题的解。开始时，每个表项置为特殊的值，表示该表项待填。当在递归算法的执行中第一次遇到一个子问题时，计算并填表。以后每次遇到这个子问题时，只需查表即可。</a:t>
            </a:r>
            <a:endParaRPr lang="en-US" altLang="zh-CN" dirty="0" smtClean="0"/>
          </a:p>
        </p:txBody>
      </p:sp>
    </p:spTree>
    <p:extLst>
      <p:ext uri="{BB962C8B-B14F-4D97-AF65-F5344CB8AC3E}">
        <p14:creationId xmlns:p14="http://schemas.microsoft.com/office/powerpoint/2010/main" val="3675698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实际应用扩展</a:t>
            </a:r>
            <a:endParaRPr lang="zh-CN" altLang="en-US" dirty="0"/>
          </a:p>
        </p:txBody>
      </p:sp>
      <p:sp>
        <p:nvSpPr>
          <p:cNvPr id="3" name="内容占位符 2"/>
          <p:cNvSpPr>
            <a:spLocks noGrp="1"/>
          </p:cNvSpPr>
          <p:nvPr>
            <p:ph idx="1"/>
          </p:nvPr>
        </p:nvSpPr>
        <p:spPr/>
        <p:txBody>
          <a:bodyPr/>
          <a:lstStyle/>
          <a:p>
            <a:r>
              <a:rPr lang="zh-CN" altLang="en-US" dirty="0" smtClean="0"/>
              <a:t>在实际应用中，如果所有的子问题都至少要被计算一次，则一个自底向上的动态规划通常要比一个自顶向下的做备忘录的方法好出一个常数因子，因此前者无需递归的代价。</a:t>
            </a:r>
            <a:endParaRPr lang="en-US" altLang="zh-CN" dirty="0" smtClean="0"/>
          </a:p>
          <a:p>
            <a:r>
              <a:rPr lang="zh-CN" altLang="en-US" dirty="0" smtClean="0"/>
              <a:t>在有些问题中，还可以用动态规划方法中的表存取模式来进一步减少时间上的</a:t>
            </a:r>
            <a:r>
              <a:rPr lang="zh-CN" altLang="en-US" dirty="0" smtClean="0"/>
              <a:t>开销。</a:t>
            </a:r>
            <a:endParaRPr lang="zh-CN" altLang="en-US" dirty="0"/>
          </a:p>
        </p:txBody>
      </p:sp>
    </p:spTree>
    <p:extLst>
      <p:ext uri="{BB962C8B-B14F-4D97-AF65-F5344CB8AC3E}">
        <p14:creationId xmlns:p14="http://schemas.microsoft.com/office/powerpoint/2010/main" val="3192244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动态规划和最优化问题</a:t>
            </a:r>
            <a:endParaRPr lang="zh-CN" altLang="en-US" dirty="0"/>
          </a:p>
        </p:txBody>
      </p:sp>
      <p:sp>
        <p:nvSpPr>
          <p:cNvPr id="3" name="内容占位符 2"/>
          <p:cNvSpPr>
            <a:spLocks noGrp="1"/>
          </p:cNvSpPr>
          <p:nvPr>
            <p:ph idx="1"/>
          </p:nvPr>
        </p:nvSpPr>
        <p:spPr/>
        <p:txBody>
          <a:bodyPr/>
          <a:lstStyle/>
          <a:p>
            <a:r>
              <a:rPr lang="zh-CN" altLang="en-US" dirty="0" smtClean="0"/>
              <a:t>动态规划通常应用于“最优化问题”。  此类问题可能有很多种可行解，我们需要找出一个最优解（最大或最小）。</a:t>
            </a:r>
            <a:endParaRPr lang="en-US" altLang="zh-CN" dirty="0" smtClean="0"/>
          </a:p>
          <a:p>
            <a:r>
              <a:rPr lang="zh-CN" altLang="en-US" dirty="0"/>
              <a:t>此</a:t>
            </a:r>
            <a:r>
              <a:rPr lang="zh-CN" altLang="en-US" dirty="0" smtClean="0"/>
              <a:t>类问题最优解可能有多个。</a:t>
            </a:r>
            <a:endParaRPr lang="zh-CN" altLang="en-US" dirty="0"/>
          </a:p>
        </p:txBody>
      </p:sp>
    </p:spTree>
    <p:extLst>
      <p:ext uri="{BB962C8B-B14F-4D97-AF65-F5344CB8AC3E}">
        <p14:creationId xmlns:p14="http://schemas.microsoft.com/office/powerpoint/2010/main" val="18290262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动态规划和分治法</a:t>
            </a:r>
            <a:endParaRPr lang="zh-CN" altLang="en-US" dirty="0"/>
          </a:p>
        </p:txBody>
      </p:sp>
      <p:sp>
        <p:nvSpPr>
          <p:cNvPr id="3" name="内容占位符 2"/>
          <p:cNvSpPr>
            <a:spLocks noGrp="1"/>
          </p:cNvSpPr>
          <p:nvPr>
            <p:ph idx="1"/>
          </p:nvPr>
        </p:nvSpPr>
        <p:spPr/>
        <p:txBody>
          <a:bodyPr/>
          <a:lstStyle/>
          <a:p>
            <a:r>
              <a:rPr lang="zh-CN" altLang="en-US" dirty="0" smtClean="0"/>
              <a:t>动态规划和分治法都是通过组合子问题的解求解整个问题。</a:t>
            </a:r>
            <a:endParaRPr lang="en-US" altLang="zh-CN" dirty="0" smtClean="0"/>
          </a:p>
          <a:p>
            <a:r>
              <a:rPr lang="zh-CN" altLang="en-US" dirty="0"/>
              <a:t>分治</a:t>
            </a:r>
            <a:r>
              <a:rPr lang="zh-CN" altLang="en-US" dirty="0" smtClean="0"/>
              <a:t>法将问题划分成一些独立的子问题，递归求解子问题，合并子问题的解得到原问题的解；</a:t>
            </a:r>
            <a:endParaRPr lang="en-US" altLang="zh-CN" dirty="0" smtClean="0"/>
          </a:p>
          <a:p>
            <a:r>
              <a:rPr lang="zh-CN" altLang="en-US" dirty="0" smtClean="0"/>
              <a:t>和分治法不同，动态规划适用于子问题不独立的情况，也就是各子问题包含公共的子子问题。这种情况如果使用分治法需要求解公共的子子问题；而动态规划对每个子子问题只求解一次，将其结果</a:t>
            </a:r>
            <a:r>
              <a:rPr lang="zh-CN" altLang="en-US" dirty="0" smtClean="0">
                <a:solidFill>
                  <a:srgbClr val="FF0000"/>
                </a:solidFill>
              </a:rPr>
              <a:t>保存在一张表</a:t>
            </a:r>
            <a:r>
              <a:rPr lang="zh-CN" altLang="en-US" dirty="0" smtClean="0"/>
              <a:t>中，从而避免每次的重复计算。</a:t>
            </a:r>
            <a:endParaRPr lang="en-US" altLang="zh-CN" dirty="0" smtClean="0"/>
          </a:p>
        </p:txBody>
      </p:sp>
    </p:spTree>
    <p:extLst>
      <p:ext uri="{BB962C8B-B14F-4D97-AF65-F5344CB8AC3E}">
        <p14:creationId xmlns:p14="http://schemas.microsoft.com/office/powerpoint/2010/main" val="7924296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2770" name="Group 2"/>
          <p:cNvGrpSpPr>
            <a:grpSpLocks/>
          </p:cNvGrpSpPr>
          <p:nvPr/>
        </p:nvGrpSpPr>
        <p:grpSpPr bwMode="auto">
          <a:xfrm>
            <a:off x="2566989" y="1916114"/>
            <a:ext cx="7127875" cy="3932237"/>
            <a:chOff x="0" y="0"/>
            <a:chExt cx="4490" cy="2477"/>
          </a:xfrm>
        </p:grpSpPr>
        <p:sp>
          <p:nvSpPr>
            <p:cNvPr id="32771" name="Line 3"/>
            <p:cNvSpPr>
              <a:spLocks noChangeShapeType="1"/>
            </p:cNvSpPr>
            <p:nvPr/>
          </p:nvSpPr>
          <p:spPr bwMode="auto">
            <a:xfrm flipH="1">
              <a:off x="738" y="305"/>
              <a:ext cx="789" cy="448"/>
            </a:xfrm>
            <a:prstGeom prst="line">
              <a:avLst/>
            </a:prstGeom>
            <a:noFill/>
            <a:ln w="28575" cmpd="sng">
              <a:solidFill>
                <a:srgbClr val="000000"/>
              </a:solidFill>
              <a:round/>
              <a:headEnd/>
              <a:tailEnd type="stealth" w="lg" len="lg"/>
            </a:ln>
            <a:extLst>
              <a:ext uri="{909E8E84-426E-40DD-AFC4-6F175D3DCCD1}">
                <a14:hiddenFill xmlns:a14="http://schemas.microsoft.com/office/drawing/2010/main">
                  <a:noFill/>
                </a14:hiddenFill>
              </a:ext>
            </a:extLst>
          </p:spPr>
          <p:txBody>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32772" name="Line 4"/>
            <p:cNvSpPr>
              <a:spLocks noChangeShapeType="1"/>
            </p:cNvSpPr>
            <p:nvPr/>
          </p:nvSpPr>
          <p:spPr bwMode="auto">
            <a:xfrm>
              <a:off x="2720" y="314"/>
              <a:ext cx="870" cy="505"/>
            </a:xfrm>
            <a:prstGeom prst="line">
              <a:avLst/>
            </a:prstGeom>
            <a:noFill/>
            <a:ln w="28575" cmpd="sng">
              <a:solidFill>
                <a:srgbClr val="000000"/>
              </a:solidFill>
              <a:round/>
              <a:headEnd/>
              <a:tailEnd type="stealth" w="lg" len="lg"/>
            </a:ln>
            <a:extLst>
              <a:ext uri="{909E8E84-426E-40DD-AFC4-6F175D3DCCD1}">
                <a14:hiddenFill xmlns:a14="http://schemas.microsoft.com/office/drawing/2010/main">
                  <a:noFill/>
                </a14:hiddenFill>
              </a:ext>
            </a:extLst>
          </p:spPr>
          <p:txBody>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32773" name="Line 5"/>
            <p:cNvSpPr>
              <a:spLocks noChangeShapeType="1"/>
            </p:cNvSpPr>
            <p:nvPr/>
          </p:nvSpPr>
          <p:spPr bwMode="auto">
            <a:xfrm>
              <a:off x="2194" y="1974"/>
              <a:ext cx="11" cy="268"/>
            </a:xfrm>
            <a:prstGeom prst="line">
              <a:avLst/>
            </a:prstGeom>
            <a:noFill/>
            <a:ln w="28575" cmpd="sng">
              <a:solidFill>
                <a:srgbClr val="000000"/>
              </a:solidFill>
              <a:round/>
              <a:headEnd/>
              <a:tailEnd type="stealth" w="lg" len="lg"/>
            </a:ln>
            <a:extLst>
              <a:ext uri="{909E8E84-426E-40DD-AFC4-6F175D3DCCD1}">
                <a14:hiddenFill xmlns:a14="http://schemas.microsoft.com/office/drawing/2010/main">
                  <a:noFill/>
                </a14:hiddenFill>
              </a:ext>
            </a:extLst>
          </p:spPr>
          <p:txBody>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32774" name="Text Box 6"/>
            <p:cNvSpPr txBox="1">
              <a:spLocks noChangeArrowheads="1"/>
            </p:cNvSpPr>
            <p:nvPr/>
          </p:nvSpPr>
          <p:spPr bwMode="auto">
            <a:xfrm>
              <a:off x="1600" y="2249"/>
              <a:ext cx="1193" cy="228"/>
            </a:xfrm>
            <a:prstGeom prst="rect">
              <a:avLst/>
            </a:prstGeom>
            <a:noFill/>
            <a:ln w="28575" cmpd="sng">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0" rIns="36000" bIns="1080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fontAlgn="base">
                <a:spcBef>
                  <a:spcPct val="0"/>
                </a:spcBef>
                <a:spcAft>
                  <a:spcPct val="0"/>
                </a:spcAft>
                <a:buFont typeface="Arial" panose="020B0604020202020204" pitchFamily="34" charset="0"/>
                <a:buNone/>
              </a:pPr>
              <a:r>
                <a:rPr lang="en-US" altLang="zh-CN" sz="2400">
                  <a:solidFill>
                    <a:srgbClr val="000000"/>
                  </a:solidFill>
                  <a:latin typeface="Times New Roman" panose="02020603050405020304" pitchFamily="18" charset="0"/>
                  <a:ea typeface="宋体" panose="02010600030101010101" pitchFamily="2" charset="-122"/>
                </a:rPr>
                <a:t>  </a:t>
              </a:r>
              <a:r>
                <a:rPr lang="zh-CN" altLang="en-US" sz="2400">
                  <a:solidFill>
                    <a:srgbClr val="000000"/>
                  </a:solidFill>
                  <a:latin typeface="Times New Roman" panose="02020603050405020304" pitchFamily="18" charset="0"/>
                  <a:ea typeface="宋体" panose="02010600030101010101" pitchFamily="2" charset="-122"/>
                </a:rPr>
                <a:t>原问题的解</a:t>
              </a:r>
            </a:p>
          </p:txBody>
        </p:sp>
        <p:sp>
          <p:nvSpPr>
            <p:cNvPr id="32775" name="Oval 7"/>
            <p:cNvSpPr>
              <a:spLocks noChangeArrowheads="1"/>
            </p:cNvSpPr>
            <p:nvPr/>
          </p:nvSpPr>
          <p:spPr bwMode="auto">
            <a:xfrm>
              <a:off x="1456" y="0"/>
              <a:ext cx="1355" cy="415"/>
            </a:xfrm>
            <a:prstGeom prst="ellipse">
              <a:avLst/>
            </a:pr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18000" rIns="0" b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fontAlgn="base">
                <a:lnSpc>
                  <a:spcPct val="112000"/>
                </a:lnSpc>
                <a:spcBef>
                  <a:spcPct val="0"/>
                </a:spcBef>
                <a:spcAft>
                  <a:spcPct val="0"/>
                </a:spcAft>
                <a:buFont typeface="Arial" panose="020B0604020202020204" pitchFamily="34" charset="0"/>
                <a:buNone/>
              </a:pPr>
              <a:r>
                <a:rPr lang="en-US" altLang="zh-CN" sz="2400">
                  <a:solidFill>
                    <a:srgbClr val="000000"/>
                  </a:solidFill>
                  <a:latin typeface="Times New Roman" panose="02020603050405020304" pitchFamily="18" charset="0"/>
                  <a:ea typeface="宋体" panose="02010600030101010101" pitchFamily="2" charset="-122"/>
                </a:rPr>
                <a:t>    </a:t>
              </a:r>
              <a:r>
                <a:rPr lang="zh-CN" altLang="en-US" sz="2400">
                  <a:solidFill>
                    <a:srgbClr val="000000"/>
                  </a:solidFill>
                  <a:latin typeface="Times New Roman" panose="02020603050405020304" pitchFamily="18" charset="0"/>
                  <a:ea typeface="宋体" panose="02010600030101010101" pitchFamily="2" charset="-122"/>
                </a:rPr>
                <a:t>原问题</a:t>
              </a:r>
            </a:p>
          </p:txBody>
        </p:sp>
        <p:sp>
          <p:nvSpPr>
            <p:cNvPr id="32776" name="Oval 9"/>
            <p:cNvSpPr>
              <a:spLocks noChangeArrowheads="1"/>
            </p:cNvSpPr>
            <p:nvPr/>
          </p:nvSpPr>
          <p:spPr bwMode="auto">
            <a:xfrm>
              <a:off x="3135" y="799"/>
              <a:ext cx="1355" cy="415"/>
            </a:xfrm>
            <a:prstGeom prst="ellipse">
              <a:avLst/>
            </a:pr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18000" rIns="0" b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fontAlgn="base">
                <a:spcBef>
                  <a:spcPct val="0"/>
                </a:spcBef>
                <a:spcAft>
                  <a:spcPct val="0"/>
                </a:spcAft>
                <a:buFont typeface="Arial" panose="020B0604020202020204" pitchFamily="34" charset="0"/>
                <a:buNone/>
              </a:pPr>
              <a:endParaRPr lang="zh-CN" altLang="en-US" sz="2400">
                <a:solidFill>
                  <a:srgbClr val="000000"/>
                </a:solidFill>
                <a:latin typeface="Times New Roman" panose="02020603050405020304" pitchFamily="18" charset="0"/>
                <a:ea typeface="宋体" panose="02010600030101010101" pitchFamily="2" charset="-122"/>
              </a:endParaRPr>
            </a:p>
          </p:txBody>
        </p:sp>
        <p:sp>
          <p:nvSpPr>
            <p:cNvPr id="32777" name="Line 10"/>
            <p:cNvSpPr>
              <a:spLocks noChangeShapeType="1"/>
            </p:cNvSpPr>
            <p:nvPr/>
          </p:nvSpPr>
          <p:spPr bwMode="auto">
            <a:xfrm>
              <a:off x="789" y="1182"/>
              <a:ext cx="1082" cy="562"/>
            </a:xfrm>
            <a:prstGeom prst="line">
              <a:avLst/>
            </a:prstGeom>
            <a:noFill/>
            <a:ln w="28575" cmpd="sng">
              <a:solidFill>
                <a:srgbClr val="000000"/>
              </a:solidFill>
              <a:round/>
              <a:headEnd/>
              <a:tailEnd type="stealth" w="lg" len="lg"/>
            </a:ln>
            <a:extLst>
              <a:ext uri="{909E8E84-426E-40DD-AFC4-6F175D3DCCD1}">
                <a14:hiddenFill xmlns:a14="http://schemas.microsoft.com/office/drawing/2010/main">
                  <a:noFill/>
                </a14:hiddenFill>
              </a:ext>
            </a:extLst>
          </p:spPr>
          <p:txBody>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32778" name="Line 11"/>
            <p:cNvSpPr>
              <a:spLocks noChangeShapeType="1"/>
            </p:cNvSpPr>
            <p:nvPr/>
          </p:nvSpPr>
          <p:spPr bwMode="auto">
            <a:xfrm flipH="1">
              <a:off x="1719" y="417"/>
              <a:ext cx="202" cy="359"/>
            </a:xfrm>
            <a:prstGeom prst="line">
              <a:avLst/>
            </a:prstGeom>
            <a:noFill/>
            <a:ln w="28575" cmpd="sng">
              <a:solidFill>
                <a:srgbClr val="000000"/>
              </a:solidFill>
              <a:round/>
              <a:headEnd/>
              <a:tailEnd type="stealth" w="lg" len="lg"/>
            </a:ln>
            <a:extLst>
              <a:ext uri="{909E8E84-426E-40DD-AFC4-6F175D3DCCD1}">
                <a14:hiddenFill xmlns:a14="http://schemas.microsoft.com/office/drawing/2010/main">
                  <a:noFill/>
                </a14:hiddenFill>
              </a:ext>
            </a:extLst>
          </p:spPr>
          <p:txBody>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32779" name="Text Box 12"/>
            <p:cNvSpPr txBox="1">
              <a:spLocks noChangeArrowheads="1"/>
            </p:cNvSpPr>
            <p:nvPr/>
          </p:nvSpPr>
          <p:spPr bwMode="auto">
            <a:xfrm>
              <a:off x="2459" y="889"/>
              <a:ext cx="577"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36000" bIns="1080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fontAlgn="base">
                <a:spcBef>
                  <a:spcPct val="0"/>
                </a:spcBef>
                <a:spcAft>
                  <a:spcPct val="0"/>
                </a:spcAft>
                <a:buFont typeface="Arial" panose="020B0604020202020204" pitchFamily="34" charset="0"/>
                <a:buNone/>
              </a:pPr>
              <a:r>
                <a:rPr lang="en-US" altLang="zh-CN" sz="2400">
                  <a:solidFill>
                    <a:srgbClr val="000000"/>
                  </a:solidFill>
                  <a:latin typeface="Times New Roman" panose="02020603050405020304" pitchFamily="18" charset="0"/>
                  <a:ea typeface="宋体" panose="02010600030101010101" pitchFamily="2" charset="-122"/>
                </a:rPr>
                <a:t>……</a:t>
              </a:r>
            </a:p>
          </p:txBody>
        </p:sp>
        <p:sp>
          <p:nvSpPr>
            <p:cNvPr id="32780" name="Text Box 13"/>
            <p:cNvSpPr txBox="1">
              <a:spLocks noChangeArrowheads="1"/>
            </p:cNvSpPr>
            <p:nvPr/>
          </p:nvSpPr>
          <p:spPr bwMode="auto">
            <a:xfrm>
              <a:off x="1711" y="1739"/>
              <a:ext cx="1011" cy="228"/>
            </a:xfrm>
            <a:prstGeom prst="rect">
              <a:avLst/>
            </a:prstGeom>
            <a:noFill/>
            <a:ln w="28575" cmpd="sng">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0" rIns="36000" bIns="1080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fontAlgn="base">
                <a:spcBef>
                  <a:spcPct val="0"/>
                </a:spcBef>
                <a:spcAft>
                  <a:spcPct val="0"/>
                </a:spcAft>
                <a:buFont typeface="Arial" panose="020B0604020202020204" pitchFamily="34" charset="0"/>
                <a:buNone/>
              </a:pPr>
              <a:r>
                <a:rPr lang="en-US" altLang="zh-CN" sz="2400">
                  <a:solidFill>
                    <a:srgbClr val="000000"/>
                  </a:solidFill>
                  <a:latin typeface="Times New Roman" panose="02020603050405020304" pitchFamily="18" charset="0"/>
                  <a:ea typeface="宋体" panose="02010600030101010101" pitchFamily="2" charset="-122"/>
                </a:rPr>
                <a:t>    </a:t>
              </a:r>
              <a:r>
                <a:rPr lang="zh-CN" altLang="en-US" sz="2400">
                  <a:solidFill>
                    <a:srgbClr val="000000"/>
                  </a:solidFill>
                  <a:latin typeface="Times New Roman" panose="02020603050405020304" pitchFamily="18" charset="0"/>
                  <a:ea typeface="宋体" panose="02010600030101010101" pitchFamily="2" charset="-122"/>
                </a:rPr>
                <a:t>填   表</a:t>
              </a:r>
            </a:p>
          </p:txBody>
        </p:sp>
        <p:sp>
          <p:nvSpPr>
            <p:cNvPr id="32781" name="Line 14"/>
            <p:cNvSpPr>
              <a:spLocks noChangeShapeType="1"/>
            </p:cNvSpPr>
            <p:nvPr/>
          </p:nvSpPr>
          <p:spPr bwMode="auto">
            <a:xfrm>
              <a:off x="1648" y="1189"/>
              <a:ext cx="466" cy="555"/>
            </a:xfrm>
            <a:prstGeom prst="line">
              <a:avLst/>
            </a:prstGeom>
            <a:noFill/>
            <a:ln w="28575" cmpd="sng">
              <a:solidFill>
                <a:srgbClr val="000000"/>
              </a:solidFill>
              <a:round/>
              <a:headEnd/>
              <a:tailEnd type="stealth" w="lg" len="lg"/>
            </a:ln>
            <a:extLst>
              <a:ext uri="{909E8E84-426E-40DD-AFC4-6F175D3DCCD1}">
                <a14:hiddenFill xmlns:a14="http://schemas.microsoft.com/office/drawing/2010/main">
                  <a:noFill/>
                </a14:hiddenFill>
              </a:ext>
            </a:extLst>
          </p:spPr>
          <p:txBody>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32782" name="Line 15"/>
            <p:cNvSpPr>
              <a:spLocks noChangeShapeType="1"/>
            </p:cNvSpPr>
            <p:nvPr/>
          </p:nvSpPr>
          <p:spPr bwMode="auto">
            <a:xfrm flipH="1">
              <a:off x="2528" y="1211"/>
              <a:ext cx="1193" cy="530"/>
            </a:xfrm>
            <a:prstGeom prst="line">
              <a:avLst/>
            </a:prstGeom>
            <a:noFill/>
            <a:ln w="28575" cmpd="sng">
              <a:solidFill>
                <a:srgbClr val="000000"/>
              </a:solidFill>
              <a:round/>
              <a:headEnd/>
              <a:tailEnd type="stealth" w="lg" len="lg"/>
            </a:ln>
            <a:extLst>
              <a:ext uri="{909E8E84-426E-40DD-AFC4-6F175D3DCCD1}">
                <a14:hiddenFill xmlns:a14="http://schemas.microsoft.com/office/drawing/2010/main">
                  <a:noFill/>
                </a14:hiddenFill>
              </a:ext>
            </a:extLst>
          </p:spPr>
          <p:txBody>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32783" name="Oval 16"/>
            <p:cNvSpPr>
              <a:spLocks noChangeArrowheads="1"/>
            </p:cNvSpPr>
            <p:nvPr/>
          </p:nvSpPr>
          <p:spPr bwMode="auto">
            <a:xfrm>
              <a:off x="0" y="767"/>
              <a:ext cx="1355" cy="415"/>
            </a:xfrm>
            <a:prstGeom prst="ellipse">
              <a:avLst/>
            </a:pr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18000" rIns="0" b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fontAlgn="base">
                <a:spcBef>
                  <a:spcPct val="0"/>
                </a:spcBef>
                <a:spcAft>
                  <a:spcPct val="0"/>
                </a:spcAft>
                <a:buFont typeface="Arial" panose="020B0604020202020204" pitchFamily="34" charset="0"/>
                <a:buNone/>
              </a:pPr>
              <a:endParaRPr lang="zh-CN" altLang="en-US" sz="2400">
                <a:solidFill>
                  <a:srgbClr val="000000"/>
                </a:solidFill>
                <a:latin typeface="Times New Roman" panose="02020603050405020304" pitchFamily="18" charset="0"/>
                <a:ea typeface="宋体" panose="02010600030101010101" pitchFamily="2" charset="-122"/>
              </a:endParaRPr>
            </a:p>
          </p:txBody>
        </p:sp>
        <p:sp>
          <p:nvSpPr>
            <p:cNvPr id="32784" name="Oval 17"/>
            <p:cNvSpPr>
              <a:spLocks noChangeArrowheads="1"/>
            </p:cNvSpPr>
            <p:nvPr/>
          </p:nvSpPr>
          <p:spPr bwMode="auto">
            <a:xfrm>
              <a:off x="819" y="765"/>
              <a:ext cx="1355" cy="415"/>
            </a:xfrm>
            <a:prstGeom prst="ellipse">
              <a:avLst/>
            </a:pr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18000" rIns="0" b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fontAlgn="base">
                <a:spcBef>
                  <a:spcPct val="0"/>
                </a:spcBef>
                <a:spcAft>
                  <a:spcPct val="0"/>
                </a:spcAft>
                <a:buFont typeface="Arial" panose="020B0604020202020204" pitchFamily="34" charset="0"/>
                <a:buNone/>
              </a:pPr>
              <a:endParaRPr lang="zh-CN" altLang="en-US" sz="2400">
                <a:solidFill>
                  <a:srgbClr val="000000"/>
                </a:solidFill>
                <a:latin typeface="Times New Roman" panose="02020603050405020304" pitchFamily="18" charset="0"/>
                <a:ea typeface="宋体" panose="02010600030101010101" pitchFamily="2" charset="-122"/>
              </a:endParaRPr>
            </a:p>
          </p:txBody>
        </p:sp>
        <p:sp>
          <p:nvSpPr>
            <p:cNvPr id="32785" name="Text Box 18"/>
            <p:cNvSpPr txBox="1">
              <a:spLocks noChangeArrowheads="1"/>
            </p:cNvSpPr>
            <p:nvPr/>
          </p:nvSpPr>
          <p:spPr bwMode="auto">
            <a:xfrm>
              <a:off x="103" y="896"/>
              <a:ext cx="708"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fontAlgn="base">
                <a:lnSpc>
                  <a:spcPct val="80000"/>
                </a:lnSpc>
                <a:spcBef>
                  <a:spcPct val="0"/>
                </a:spcBef>
                <a:spcAft>
                  <a:spcPct val="0"/>
                </a:spcAft>
                <a:buFont typeface="Arial" panose="020B0604020202020204" pitchFamily="34" charset="0"/>
                <a:buNone/>
              </a:pPr>
              <a:r>
                <a:rPr lang="zh-CN" altLang="en-US" sz="2400">
                  <a:solidFill>
                    <a:srgbClr val="000000"/>
                  </a:solidFill>
                  <a:latin typeface="Times New Roman" panose="02020603050405020304" pitchFamily="18" charset="0"/>
                  <a:ea typeface="宋体" panose="02010600030101010101" pitchFamily="2" charset="-122"/>
                </a:rPr>
                <a:t>子问题</a:t>
              </a:r>
              <a:r>
                <a:rPr lang="en-US" altLang="zh-CN" sz="2400">
                  <a:solidFill>
                    <a:srgbClr val="000000"/>
                  </a:solidFill>
                  <a:latin typeface="Times New Roman" panose="02020603050405020304" pitchFamily="18" charset="0"/>
                  <a:ea typeface="宋体" panose="02010600030101010101" pitchFamily="2" charset="-122"/>
                </a:rPr>
                <a:t>1</a:t>
              </a:r>
            </a:p>
            <a:p>
              <a:pPr algn="just" fontAlgn="base">
                <a:spcBef>
                  <a:spcPct val="0"/>
                </a:spcBef>
                <a:spcAft>
                  <a:spcPct val="0"/>
                </a:spcAft>
                <a:buFont typeface="Arial" panose="020B0604020202020204" pitchFamily="34" charset="0"/>
                <a:buNone/>
              </a:pPr>
              <a:endParaRPr lang="en-US" altLang="zh-CN" sz="2400">
                <a:solidFill>
                  <a:srgbClr val="000000"/>
                </a:solidFill>
                <a:latin typeface="Times New Roman" panose="02020603050405020304" pitchFamily="18" charset="0"/>
                <a:ea typeface="宋体" panose="02010600030101010101" pitchFamily="2" charset="-122"/>
              </a:endParaRPr>
            </a:p>
          </p:txBody>
        </p:sp>
        <p:sp>
          <p:nvSpPr>
            <p:cNvPr id="32786" name="Text Box 19"/>
            <p:cNvSpPr txBox="1">
              <a:spLocks noChangeArrowheads="1"/>
            </p:cNvSpPr>
            <p:nvPr/>
          </p:nvSpPr>
          <p:spPr bwMode="auto">
            <a:xfrm>
              <a:off x="1377" y="902"/>
              <a:ext cx="708"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fontAlgn="base">
                <a:lnSpc>
                  <a:spcPct val="80000"/>
                </a:lnSpc>
                <a:spcBef>
                  <a:spcPct val="0"/>
                </a:spcBef>
                <a:spcAft>
                  <a:spcPct val="0"/>
                </a:spcAft>
                <a:buFont typeface="Arial" panose="020B0604020202020204" pitchFamily="34" charset="0"/>
                <a:buNone/>
              </a:pPr>
              <a:r>
                <a:rPr lang="zh-CN" altLang="en-US" sz="2400">
                  <a:solidFill>
                    <a:srgbClr val="000000"/>
                  </a:solidFill>
                  <a:latin typeface="Times New Roman" panose="02020603050405020304" pitchFamily="18" charset="0"/>
                  <a:ea typeface="宋体" panose="02010600030101010101" pitchFamily="2" charset="-122"/>
                </a:rPr>
                <a:t>子问题</a:t>
              </a:r>
              <a:r>
                <a:rPr lang="en-US" altLang="zh-CN" sz="2400">
                  <a:solidFill>
                    <a:srgbClr val="000000"/>
                  </a:solidFill>
                  <a:latin typeface="Times New Roman" panose="02020603050405020304" pitchFamily="18" charset="0"/>
                  <a:ea typeface="宋体" panose="02010600030101010101" pitchFamily="2" charset="-122"/>
                </a:rPr>
                <a:t>2</a:t>
              </a:r>
            </a:p>
            <a:p>
              <a:pPr algn="just" fontAlgn="base">
                <a:spcBef>
                  <a:spcPct val="0"/>
                </a:spcBef>
                <a:spcAft>
                  <a:spcPct val="0"/>
                </a:spcAft>
                <a:buFont typeface="Arial" panose="020B0604020202020204" pitchFamily="34" charset="0"/>
                <a:buNone/>
              </a:pPr>
              <a:endParaRPr lang="en-US" altLang="zh-CN" sz="2400">
                <a:solidFill>
                  <a:srgbClr val="000000"/>
                </a:solidFill>
                <a:latin typeface="Times New Roman" panose="02020603050405020304" pitchFamily="18" charset="0"/>
                <a:ea typeface="宋体" panose="02010600030101010101" pitchFamily="2" charset="-122"/>
              </a:endParaRPr>
            </a:p>
          </p:txBody>
        </p:sp>
        <p:sp>
          <p:nvSpPr>
            <p:cNvPr id="32787" name="Text Box 20"/>
            <p:cNvSpPr txBox="1">
              <a:spLocks noChangeArrowheads="1"/>
            </p:cNvSpPr>
            <p:nvPr/>
          </p:nvSpPr>
          <p:spPr bwMode="auto">
            <a:xfrm>
              <a:off x="3481" y="954"/>
              <a:ext cx="708"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fontAlgn="base">
                <a:lnSpc>
                  <a:spcPct val="80000"/>
                </a:lnSpc>
                <a:spcBef>
                  <a:spcPct val="0"/>
                </a:spcBef>
                <a:spcAft>
                  <a:spcPct val="0"/>
                </a:spcAft>
                <a:buFont typeface="Arial" panose="020B0604020202020204" pitchFamily="34" charset="0"/>
                <a:buNone/>
              </a:pPr>
              <a:r>
                <a:rPr lang="zh-CN" altLang="en-US" sz="2400">
                  <a:solidFill>
                    <a:srgbClr val="000000"/>
                  </a:solidFill>
                  <a:latin typeface="Times New Roman" panose="02020603050405020304" pitchFamily="18" charset="0"/>
                  <a:ea typeface="宋体" panose="02010600030101010101" pitchFamily="2" charset="-122"/>
                </a:rPr>
                <a:t>子问题</a:t>
              </a:r>
              <a:r>
                <a:rPr lang="en-US" altLang="zh-CN" sz="2400" i="1">
                  <a:solidFill>
                    <a:srgbClr val="000000"/>
                  </a:solidFill>
                  <a:latin typeface="Times New Roman" panose="02020603050405020304" pitchFamily="18" charset="0"/>
                  <a:ea typeface="宋体" panose="02010600030101010101" pitchFamily="2" charset="-122"/>
                </a:rPr>
                <a:t>n</a:t>
              </a:r>
              <a:endParaRPr lang="en-US" altLang="zh-CN" sz="2400">
                <a:solidFill>
                  <a:srgbClr val="000000"/>
                </a:solidFill>
                <a:latin typeface="Times New Roman" panose="02020603050405020304" pitchFamily="18" charset="0"/>
                <a:ea typeface="宋体" panose="02010600030101010101" pitchFamily="2" charset="-122"/>
              </a:endParaRPr>
            </a:p>
            <a:p>
              <a:pPr algn="just" fontAlgn="base">
                <a:spcBef>
                  <a:spcPct val="0"/>
                </a:spcBef>
                <a:spcAft>
                  <a:spcPct val="0"/>
                </a:spcAft>
                <a:buFont typeface="Arial" panose="020B0604020202020204" pitchFamily="34" charset="0"/>
                <a:buNone/>
              </a:pPr>
              <a:endParaRPr lang="en-US" altLang="zh-CN" sz="2400">
                <a:solidFill>
                  <a:srgbClr val="000000"/>
                </a:solidFill>
                <a:latin typeface="Times New Roman" panose="02020603050405020304" pitchFamily="18" charset="0"/>
                <a:ea typeface="宋体" panose="02010600030101010101" pitchFamily="2" charset="-122"/>
              </a:endParaRPr>
            </a:p>
          </p:txBody>
        </p:sp>
      </p:grpSp>
      <p:sp>
        <p:nvSpPr>
          <p:cNvPr id="32788" name="Text Box 24"/>
          <p:cNvSpPr txBox="1">
            <a:spLocks noChangeArrowheads="1"/>
          </p:cNvSpPr>
          <p:nvPr/>
        </p:nvSpPr>
        <p:spPr bwMode="auto">
          <a:xfrm>
            <a:off x="2208214" y="908051"/>
            <a:ext cx="39592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eaLnBrk="1" fontAlgn="base" hangingPunct="1">
              <a:spcBef>
                <a:spcPct val="50000"/>
              </a:spcBef>
              <a:spcAft>
                <a:spcPct val="0"/>
              </a:spcAft>
              <a:buFont typeface="Arial" panose="020B0604020202020204" pitchFamily="34" charset="0"/>
              <a:buNone/>
            </a:pPr>
            <a:r>
              <a:rPr lang="zh-CN" altLang="en-US" sz="2800" dirty="0">
                <a:solidFill>
                  <a:srgbClr val="CC0000"/>
                </a:solidFill>
                <a:ea typeface="宋体" panose="02010600030101010101" pitchFamily="2" charset="-122"/>
              </a:rPr>
              <a:t>动态规划</a:t>
            </a:r>
            <a:r>
              <a:rPr lang="zh-CN" altLang="en-US" sz="2800" dirty="0" smtClean="0">
                <a:solidFill>
                  <a:srgbClr val="CC0000"/>
                </a:solidFill>
                <a:ea typeface="宋体" panose="02010600030101010101" pitchFamily="2" charset="-122"/>
              </a:rPr>
              <a:t>法</a:t>
            </a:r>
            <a:endParaRPr lang="zh-CN" altLang="en-US" sz="2800" dirty="0">
              <a:solidFill>
                <a:srgbClr val="CC0000"/>
              </a:solidFill>
              <a:ea typeface="宋体" panose="02010600030101010101" pitchFamily="2" charset="-122"/>
            </a:endParaRPr>
          </a:p>
        </p:txBody>
      </p:sp>
    </p:spTree>
    <p:extLst>
      <p:ext uri="{BB962C8B-B14F-4D97-AF65-F5344CB8AC3E}">
        <p14:creationId xmlns:p14="http://schemas.microsoft.com/office/powerpoint/2010/main" val="425134795"/>
      </p:ext>
    </p:extLst>
  </p:cSld>
  <p:clrMapOvr>
    <a:masterClrMapping/>
  </p:clrMapOvr>
  <p:transition>
    <p:strips dir="rd"/>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818" name="灯片编号占位符 5"/>
          <p:cNvSpPr txBox="1">
            <a:spLocks noGrp="1" noChangeArrowheads="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r" eaLnBrk="1" fontAlgn="base" hangingPunct="1">
              <a:spcBef>
                <a:spcPct val="0"/>
              </a:spcBef>
              <a:spcAft>
                <a:spcPct val="0"/>
              </a:spcAft>
              <a:buFont typeface="Arial" panose="020B0604020202020204" pitchFamily="34" charset="0"/>
              <a:buNone/>
            </a:pPr>
            <a:fld id="{A8193DDD-735E-48D0-8B33-1F50941202B0}" type="slidenum">
              <a:rPr lang="en-US" altLang="zh-CN" sz="1400">
                <a:solidFill>
                  <a:srgbClr val="000000"/>
                </a:solidFill>
                <a:latin typeface="宋体" panose="02010600030101010101" pitchFamily="2" charset="-122"/>
                <a:ea typeface="宋体" panose="02010600030101010101" pitchFamily="2" charset="-122"/>
              </a:rPr>
              <a:pPr algn="r" eaLnBrk="1" fontAlgn="base" hangingPunct="1">
                <a:spcBef>
                  <a:spcPct val="0"/>
                </a:spcBef>
                <a:spcAft>
                  <a:spcPct val="0"/>
                </a:spcAft>
                <a:buFont typeface="Arial" panose="020B0604020202020204" pitchFamily="34" charset="0"/>
                <a:buNone/>
              </a:pPr>
              <a:t>25</a:t>
            </a:fld>
            <a:endParaRPr lang="en-US" altLang="zh-CN" sz="1400">
              <a:solidFill>
                <a:srgbClr val="000000"/>
              </a:solidFill>
              <a:latin typeface="宋体" panose="02010600030101010101" pitchFamily="2" charset="-122"/>
              <a:ea typeface="宋体" panose="02010600030101010101" pitchFamily="2" charset="-122"/>
            </a:endParaRPr>
          </a:p>
        </p:txBody>
      </p:sp>
      <p:grpSp>
        <p:nvGrpSpPr>
          <p:cNvPr id="34819" name="Group 3"/>
          <p:cNvGrpSpPr>
            <a:grpSpLocks/>
          </p:cNvGrpSpPr>
          <p:nvPr/>
        </p:nvGrpSpPr>
        <p:grpSpPr bwMode="auto">
          <a:xfrm>
            <a:off x="2711450" y="1700213"/>
            <a:ext cx="6840538" cy="4608512"/>
            <a:chOff x="0" y="0"/>
            <a:chExt cx="3538" cy="2541"/>
          </a:xfrm>
        </p:grpSpPr>
        <p:sp>
          <p:nvSpPr>
            <p:cNvPr id="34820" name="Line 6"/>
            <p:cNvSpPr>
              <a:spLocks noChangeShapeType="1"/>
            </p:cNvSpPr>
            <p:nvPr/>
          </p:nvSpPr>
          <p:spPr bwMode="auto">
            <a:xfrm flipH="1">
              <a:off x="813" y="439"/>
              <a:ext cx="518" cy="374"/>
            </a:xfrm>
            <a:prstGeom prst="line">
              <a:avLst/>
            </a:prstGeom>
            <a:noFill/>
            <a:ln w="28575" cmpd="sng">
              <a:solidFill>
                <a:srgbClr val="000000"/>
              </a:solidFill>
              <a:round/>
              <a:headEnd/>
              <a:tailEnd type="stealth" w="lg" len="lg"/>
            </a:ln>
            <a:extLst>
              <a:ext uri="{909E8E84-426E-40DD-AFC4-6F175D3DCCD1}">
                <a14:hiddenFill xmlns:a14="http://schemas.microsoft.com/office/drawing/2010/main">
                  <a:noFill/>
                </a14:hiddenFill>
              </a:ext>
            </a:extLst>
          </p:spPr>
          <p:txBody>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34821" name="Oval 7"/>
            <p:cNvSpPr>
              <a:spLocks noChangeArrowheads="1"/>
            </p:cNvSpPr>
            <p:nvPr/>
          </p:nvSpPr>
          <p:spPr bwMode="auto">
            <a:xfrm>
              <a:off x="0" y="801"/>
              <a:ext cx="1211" cy="533"/>
            </a:xfrm>
            <a:prstGeom prst="ellipse">
              <a:avLst/>
            </a:pr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fontAlgn="base">
                <a:lnSpc>
                  <a:spcPct val="96000"/>
                </a:lnSpc>
                <a:spcBef>
                  <a:spcPct val="0"/>
                </a:spcBef>
                <a:spcAft>
                  <a:spcPct val="0"/>
                </a:spcAft>
                <a:buFont typeface="Arial" panose="020B0604020202020204" pitchFamily="34" charset="0"/>
                <a:buNone/>
              </a:pPr>
              <a:r>
                <a:rPr lang="en-US" altLang="zh-CN" sz="2400" b="1">
                  <a:solidFill>
                    <a:srgbClr val="000000"/>
                  </a:solidFill>
                  <a:latin typeface="宋体" panose="02010600030101010101" pitchFamily="2" charset="-122"/>
                  <a:ea typeface="宋体" panose="02010600030101010101" pitchFamily="2" charset="-122"/>
                </a:rPr>
                <a:t>   </a:t>
              </a:r>
              <a:r>
                <a:rPr lang="zh-CN" altLang="en-US" sz="2400" b="1">
                  <a:solidFill>
                    <a:srgbClr val="000000"/>
                  </a:solidFill>
                  <a:latin typeface="宋体" panose="02010600030101010101" pitchFamily="2" charset="-122"/>
                  <a:ea typeface="宋体" panose="02010600030101010101" pitchFamily="2" charset="-122"/>
                </a:rPr>
                <a:t>子问题</a:t>
              </a:r>
              <a:r>
                <a:rPr lang="en-US" altLang="zh-CN" sz="2400" b="1">
                  <a:solidFill>
                    <a:srgbClr val="000000"/>
                  </a:solidFill>
                  <a:latin typeface="宋体" panose="02010600030101010101" pitchFamily="2" charset="-122"/>
                  <a:ea typeface="宋体" panose="02010600030101010101" pitchFamily="2" charset="-122"/>
                </a:rPr>
                <a:t>1</a:t>
              </a:r>
            </a:p>
            <a:p>
              <a:pPr algn="just" fontAlgn="base">
                <a:lnSpc>
                  <a:spcPct val="96000"/>
                </a:lnSpc>
                <a:spcBef>
                  <a:spcPct val="0"/>
                </a:spcBef>
                <a:spcAft>
                  <a:spcPct val="0"/>
                </a:spcAft>
                <a:buFont typeface="Arial" panose="020B0604020202020204" pitchFamily="34" charset="0"/>
                <a:buNone/>
              </a:pPr>
              <a:r>
                <a:rPr lang="zh-CN" altLang="en-US" sz="2400" b="1">
                  <a:solidFill>
                    <a:srgbClr val="000000"/>
                  </a:solidFill>
                  <a:latin typeface="宋体" panose="02010600030101010101" pitchFamily="2" charset="-122"/>
                  <a:ea typeface="宋体" panose="02010600030101010101" pitchFamily="2" charset="-122"/>
                </a:rPr>
                <a:t>的规模是</a:t>
              </a:r>
              <a:r>
                <a:rPr lang="en-US" altLang="zh-CN" sz="2400" b="1" i="1">
                  <a:solidFill>
                    <a:srgbClr val="000000"/>
                  </a:solidFill>
                  <a:latin typeface="宋体" panose="02010600030101010101" pitchFamily="2" charset="-122"/>
                  <a:ea typeface="宋体" panose="02010600030101010101" pitchFamily="2" charset="-122"/>
                </a:rPr>
                <a:t>n</a:t>
              </a:r>
              <a:r>
                <a:rPr lang="en-US" altLang="zh-CN" sz="2400" b="1">
                  <a:solidFill>
                    <a:srgbClr val="000000"/>
                  </a:solidFill>
                  <a:latin typeface="宋体" panose="02010600030101010101" pitchFamily="2" charset="-122"/>
                  <a:ea typeface="宋体" panose="02010600030101010101" pitchFamily="2" charset="-122"/>
                </a:rPr>
                <a:t>/2</a:t>
              </a:r>
            </a:p>
          </p:txBody>
        </p:sp>
        <p:sp>
          <p:nvSpPr>
            <p:cNvPr id="34822" name="Line 8"/>
            <p:cNvSpPr>
              <a:spLocks noChangeShapeType="1"/>
            </p:cNvSpPr>
            <p:nvPr/>
          </p:nvSpPr>
          <p:spPr bwMode="auto">
            <a:xfrm>
              <a:off x="2151" y="439"/>
              <a:ext cx="558" cy="397"/>
            </a:xfrm>
            <a:prstGeom prst="line">
              <a:avLst/>
            </a:prstGeom>
            <a:noFill/>
            <a:ln w="28575" cmpd="sng">
              <a:solidFill>
                <a:srgbClr val="000000"/>
              </a:solidFill>
              <a:round/>
              <a:headEnd/>
              <a:tailEnd type="stealth" w="lg" len="lg"/>
            </a:ln>
            <a:extLst>
              <a:ext uri="{909E8E84-426E-40DD-AFC4-6F175D3DCCD1}">
                <a14:hiddenFill xmlns:a14="http://schemas.microsoft.com/office/drawing/2010/main">
                  <a:noFill/>
                </a14:hiddenFill>
              </a:ext>
            </a:extLst>
          </p:spPr>
          <p:txBody>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34823" name="Line 9"/>
            <p:cNvSpPr>
              <a:spLocks noChangeShapeType="1"/>
            </p:cNvSpPr>
            <p:nvPr/>
          </p:nvSpPr>
          <p:spPr bwMode="auto">
            <a:xfrm flipH="1">
              <a:off x="590" y="1347"/>
              <a:ext cx="0" cy="327"/>
            </a:xfrm>
            <a:prstGeom prst="line">
              <a:avLst/>
            </a:prstGeom>
            <a:noFill/>
            <a:ln w="28575" cmpd="sng">
              <a:solidFill>
                <a:srgbClr val="000000"/>
              </a:solidFill>
              <a:round/>
              <a:headEnd/>
              <a:tailEnd type="stealth" w="lg" len="lg"/>
            </a:ln>
            <a:extLst>
              <a:ext uri="{909E8E84-426E-40DD-AFC4-6F175D3DCCD1}">
                <a14:hiddenFill xmlns:a14="http://schemas.microsoft.com/office/drawing/2010/main">
                  <a:noFill/>
                </a14:hiddenFill>
              </a:ext>
            </a:extLst>
          </p:spPr>
          <p:txBody>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34824" name="Text Box 10"/>
            <p:cNvSpPr txBox="1">
              <a:spLocks noChangeArrowheads="1"/>
            </p:cNvSpPr>
            <p:nvPr/>
          </p:nvSpPr>
          <p:spPr bwMode="auto">
            <a:xfrm>
              <a:off x="33" y="1681"/>
              <a:ext cx="1108" cy="218"/>
            </a:xfrm>
            <a:prstGeom prst="rect">
              <a:avLst/>
            </a:prstGeom>
            <a:noFill/>
            <a:ln w="9525" cmpd="sng">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0" rIns="36000" bIns="1080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fontAlgn="base">
                <a:spcBef>
                  <a:spcPct val="0"/>
                </a:spcBef>
                <a:spcAft>
                  <a:spcPct val="0"/>
                </a:spcAft>
                <a:buFont typeface="Arial" panose="020B0604020202020204" pitchFamily="34" charset="0"/>
                <a:buNone/>
              </a:pPr>
              <a:r>
                <a:rPr lang="en-US" altLang="zh-CN" sz="2400" b="1">
                  <a:solidFill>
                    <a:srgbClr val="000000"/>
                  </a:solidFill>
                  <a:latin typeface="宋体" panose="02010600030101010101" pitchFamily="2" charset="-122"/>
                  <a:ea typeface="宋体" panose="02010600030101010101" pitchFamily="2" charset="-122"/>
                </a:rPr>
                <a:t>  </a:t>
              </a:r>
              <a:r>
                <a:rPr lang="zh-CN" altLang="en-US" sz="2400" b="1">
                  <a:solidFill>
                    <a:srgbClr val="000000"/>
                  </a:solidFill>
                  <a:latin typeface="宋体" panose="02010600030101010101" pitchFamily="2" charset="-122"/>
                  <a:ea typeface="宋体" panose="02010600030101010101" pitchFamily="2" charset="-122"/>
                </a:rPr>
                <a:t>子问题</a:t>
              </a:r>
              <a:r>
                <a:rPr lang="en-US" altLang="zh-CN" sz="2400" b="1">
                  <a:solidFill>
                    <a:srgbClr val="000000"/>
                  </a:solidFill>
                  <a:latin typeface="宋体" panose="02010600030101010101" pitchFamily="2" charset="-122"/>
                  <a:ea typeface="宋体" panose="02010600030101010101" pitchFamily="2" charset="-122"/>
                </a:rPr>
                <a:t>1</a:t>
              </a:r>
              <a:r>
                <a:rPr lang="zh-CN" altLang="en-US" sz="2400" b="1">
                  <a:solidFill>
                    <a:srgbClr val="000000"/>
                  </a:solidFill>
                  <a:latin typeface="宋体" panose="02010600030101010101" pitchFamily="2" charset="-122"/>
                  <a:ea typeface="宋体" panose="02010600030101010101" pitchFamily="2" charset="-122"/>
                </a:rPr>
                <a:t>的解</a:t>
              </a:r>
            </a:p>
          </p:txBody>
        </p:sp>
        <p:sp>
          <p:nvSpPr>
            <p:cNvPr id="34825" name="Text Box 11"/>
            <p:cNvSpPr txBox="1">
              <a:spLocks noChangeArrowheads="1"/>
            </p:cNvSpPr>
            <p:nvPr/>
          </p:nvSpPr>
          <p:spPr bwMode="auto">
            <a:xfrm>
              <a:off x="2424" y="1693"/>
              <a:ext cx="1108" cy="219"/>
            </a:xfrm>
            <a:prstGeom prst="rect">
              <a:avLst/>
            </a:prstGeom>
            <a:noFill/>
            <a:ln w="28575" cmpd="sng">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0" rIns="36000" bIns="1080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fontAlgn="base">
                <a:spcBef>
                  <a:spcPct val="0"/>
                </a:spcBef>
                <a:spcAft>
                  <a:spcPct val="0"/>
                </a:spcAft>
                <a:buFont typeface="Arial" panose="020B0604020202020204" pitchFamily="34" charset="0"/>
                <a:buNone/>
              </a:pPr>
              <a:r>
                <a:rPr lang="en-US" altLang="zh-CN" sz="2400" b="1">
                  <a:solidFill>
                    <a:srgbClr val="000000"/>
                  </a:solidFill>
                  <a:latin typeface="宋体" panose="02010600030101010101" pitchFamily="2" charset="-122"/>
                  <a:ea typeface="宋体" panose="02010600030101010101" pitchFamily="2" charset="-122"/>
                </a:rPr>
                <a:t>  </a:t>
              </a:r>
              <a:r>
                <a:rPr lang="zh-CN" altLang="en-US" sz="2400" b="1">
                  <a:solidFill>
                    <a:srgbClr val="000000"/>
                  </a:solidFill>
                  <a:latin typeface="宋体" panose="02010600030101010101" pitchFamily="2" charset="-122"/>
                  <a:ea typeface="宋体" panose="02010600030101010101" pitchFamily="2" charset="-122"/>
                </a:rPr>
                <a:t>子问题</a:t>
              </a:r>
              <a:r>
                <a:rPr lang="en-US" altLang="zh-CN" sz="2400" b="1">
                  <a:solidFill>
                    <a:srgbClr val="000000"/>
                  </a:solidFill>
                  <a:latin typeface="宋体" panose="02010600030101010101" pitchFamily="2" charset="-122"/>
                  <a:ea typeface="宋体" panose="02010600030101010101" pitchFamily="2" charset="-122"/>
                </a:rPr>
                <a:t>2</a:t>
              </a:r>
              <a:r>
                <a:rPr lang="zh-CN" altLang="en-US" sz="2400" b="1">
                  <a:solidFill>
                    <a:srgbClr val="000000"/>
                  </a:solidFill>
                  <a:latin typeface="宋体" panose="02010600030101010101" pitchFamily="2" charset="-122"/>
                  <a:ea typeface="宋体" panose="02010600030101010101" pitchFamily="2" charset="-122"/>
                </a:rPr>
                <a:t>的解</a:t>
              </a:r>
            </a:p>
          </p:txBody>
        </p:sp>
        <p:sp>
          <p:nvSpPr>
            <p:cNvPr id="34826" name="Oval 12"/>
            <p:cNvSpPr>
              <a:spLocks noChangeArrowheads="1"/>
            </p:cNvSpPr>
            <p:nvPr/>
          </p:nvSpPr>
          <p:spPr bwMode="auto">
            <a:xfrm>
              <a:off x="2327" y="825"/>
              <a:ext cx="1211" cy="539"/>
            </a:xfrm>
            <a:prstGeom prst="ellipse">
              <a:avLst/>
            </a:pr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fontAlgn="base">
                <a:lnSpc>
                  <a:spcPct val="96000"/>
                </a:lnSpc>
                <a:spcBef>
                  <a:spcPct val="0"/>
                </a:spcBef>
                <a:spcAft>
                  <a:spcPct val="0"/>
                </a:spcAft>
                <a:buFont typeface="Arial" panose="020B0604020202020204" pitchFamily="34" charset="0"/>
                <a:buNone/>
              </a:pPr>
              <a:r>
                <a:rPr lang="en-US" altLang="zh-CN" sz="2400" b="1">
                  <a:solidFill>
                    <a:srgbClr val="000000"/>
                  </a:solidFill>
                  <a:latin typeface="宋体" panose="02010600030101010101" pitchFamily="2" charset="-122"/>
                  <a:ea typeface="宋体" panose="02010600030101010101" pitchFamily="2" charset="-122"/>
                </a:rPr>
                <a:t>   </a:t>
              </a:r>
              <a:r>
                <a:rPr lang="zh-CN" altLang="en-US" sz="2400" b="1">
                  <a:solidFill>
                    <a:srgbClr val="000000"/>
                  </a:solidFill>
                  <a:latin typeface="宋体" panose="02010600030101010101" pitchFamily="2" charset="-122"/>
                  <a:ea typeface="宋体" panose="02010600030101010101" pitchFamily="2" charset="-122"/>
                </a:rPr>
                <a:t>子问题</a:t>
              </a:r>
              <a:r>
                <a:rPr lang="en-US" altLang="zh-CN" sz="2400" b="1">
                  <a:solidFill>
                    <a:srgbClr val="000000"/>
                  </a:solidFill>
                  <a:latin typeface="宋体" panose="02010600030101010101" pitchFamily="2" charset="-122"/>
                  <a:ea typeface="宋体" panose="02010600030101010101" pitchFamily="2" charset="-122"/>
                </a:rPr>
                <a:t>2</a:t>
              </a:r>
            </a:p>
            <a:p>
              <a:pPr algn="just" fontAlgn="base">
                <a:lnSpc>
                  <a:spcPct val="96000"/>
                </a:lnSpc>
                <a:spcBef>
                  <a:spcPct val="0"/>
                </a:spcBef>
                <a:spcAft>
                  <a:spcPct val="0"/>
                </a:spcAft>
                <a:buFont typeface="Arial" panose="020B0604020202020204" pitchFamily="34" charset="0"/>
                <a:buNone/>
              </a:pPr>
              <a:r>
                <a:rPr lang="zh-CN" altLang="en-US" sz="2400" b="1">
                  <a:solidFill>
                    <a:srgbClr val="000000"/>
                  </a:solidFill>
                  <a:latin typeface="宋体" panose="02010600030101010101" pitchFamily="2" charset="-122"/>
                  <a:ea typeface="宋体" panose="02010600030101010101" pitchFamily="2" charset="-122"/>
                </a:rPr>
                <a:t>的规模是</a:t>
              </a:r>
              <a:r>
                <a:rPr lang="en-US" altLang="zh-CN" sz="2400" b="1" i="1">
                  <a:solidFill>
                    <a:srgbClr val="000000"/>
                  </a:solidFill>
                  <a:latin typeface="宋体" panose="02010600030101010101" pitchFamily="2" charset="-122"/>
                  <a:ea typeface="宋体" panose="02010600030101010101" pitchFamily="2" charset="-122"/>
                </a:rPr>
                <a:t>n</a:t>
              </a:r>
              <a:r>
                <a:rPr lang="en-US" altLang="zh-CN" sz="2400" b="1">
                  <a:solidFill>
                    <a:srgbClr val="000000"/>
                  </a:solidFill>
                  <a:latin typeface="宋体" panose="02010600030101010101" pitchFamily="2" charset="-122"/>
                  <a:ea typeface="宋体" panose="02010600030101010101" pitchFamily="2" charset="-122"/>
                </a:rPr>
                <a:t>/2</a:t>
              </a:r>
            </a:p>
          </p:txBody>
        </p:sp>
        <p:sp>
          <p:nvSpPr>
            <p:cNvPr id="34827" name="Line 13"/>
            <p:cNvSpPr>
              <a:spLocks noChangeShapeType="1"/>
            </p:cNvSpPr>
            <p:nvPr/>
          </p:nvSpPr>
          <p:spPr bwMode="auto">
            <a:xfrm>
              <a:off x="2990" y="1909"/>
              <a:ext cx="0" cy="152"/>
            </a:xfrm>
            <a:prstGeom prst="line">
              <a:avLst/>
            </a:prstGeom>
            <a:noFill/>
            <a:ln w="28575" cmpd="sng">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34828" name="Line 14"/>
            <p:cNvSpPr>
              <a:spLocks noChangeShapeType="1"/>
            </p:cNvSpPr>
            <p:nvPr/>
          </p:nvSpPr>
          <p:spPr bwMode="auto">
            <a:xfrm flipV="1">
              <a:off x="591" y="2059"/>
              <a:ext cx="2399" cy="0"/>
            </a:xfrm>
            <a:prstGeom prst="line">
              <a:avLst/>
            </a:prstGeom>
            <a:noFill/>
            <a:ln w="28575" cmpd="sng">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34829" name="Line 15"/>
            <p:cNvSpPr>
              <a:spLocks noChangeShapeType="1"/>
            </p:cNvSpPr>
            <p:nvPr/>
          </p:nvSpPr>
          <p:spPr bwMode="auto">
            <a:xfrm>
              <a:off x="1841" y="2065"/>
              <a:ext cx="8" cy="257"/>
            </a:xfrm>
            <a:prstGeom prst="line">
              <a:avLst/>
            </a:prstGeom>
            <a:noFill/>
            <a:ln w="28575" cmpd="sng">
              <a:solidFill>
                <a:srgbClr val="000000"/>
              </a:solidFill>
              <a:round/>
              <a:headEnd/>
              <a:tailEnd type="stealth" w="lg" len="lg"/>
            </a:ln>
            <a:extLst>
              <a:ext uri="{909E8E84-426E-40DD-AFC4-6F175D3DCCD1}">
                <a14:hiddenFill xmlns:a14="http://schemas.microsoft.com/office/drawing/2010/main">
                  <a:noFill/>
                </a14:hiddenFill>
              </a:ext>
            </a:extLst>
          </p:spPr>
          <p:txBody>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34830" name="Text Box 16"/>
            <p:cNvSpPr txBox="1">
              <a:spLocks noChangeArrowheads="1"/>
            </p:cNvSpPr>
            <p:nvPr/>
          </p:nvSpPr>
          <p:spPr bwMode="auto">
            <a:xfrm>
              <a:off x="1300" y="2322"/>
              <a:ext cx="1108" cy="219"/>
            </a:xfrm>
            <a:prstGeom prst="rect">
              <a:avLst/>
            </a:prstGeom>
            <a:noFill/>
            <a:ln w="9525" cmpd="sng">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36000" tIns="0" rIns="36000" bIns="1080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fontAlgn="base">
                <a:spcBef>
                  <a:spcPct val="0"/>
                </a:spcBef>
                <a:spcAft>
                  <a:spcPct val="0"/>
                </a:spcAft>
                <a:buFont typeface="Arial" panose="020B0604020202020204" pitchFamily="34" charset="0"/>
                <a:buNone/>
              </a:pPr>
              <a:r>
                <a:rPr lang="en-US" altLang="zh-CN" sz="2400" b="1">
                  <a:solidFill>
                    <a:srgbClr val="000000"/>
                  </a:solidFill>
                  <a:latin typeface="宋体" panose="02010600030101010101" pitchFamily="2" charset="-122"/>
                  <a:ea typeface="宋体" panose="02010600030101010101" pitchFamily="2" charset="-122"/>
                </a:rPr>
                <a:t>   </a:t>
              </a:r>
              <a:r>
                <a:rPr lang="zh-CN" altLang="en-US" sz="2400" b="1">
                  <a:solidFill>
                    <a:srgbClr val="000000"/>
                  </a:solidFill>
                  <a:latin typeface="宋体" panose="02010600030101010101" pitchFamily="2" charset="-122"/>
                  <a:ea typeface="宋体" panose="02010600030101010101" pitchFamily="2" charset="-122"/>
                </a:rPr>
                <a:t>原问题的解</a:t>
              </a:r>
            </a:p>
          </p:txBody>
        </p:sp>
        <p:sp>
          <p:nvSpPr>
            <p:cNvPr id="34831" name="Oval 17"/>
            <p:cNvSpPr>
              <a:spLocks noChangeArrowheads="1"/>
            </p:cNvSpPr>
            <p:nvPr/>
          </p:nvSpPr>
          <p:spPr bwMode="auto">
            <a:xfrm>
              <a:off x="1211" y="0"/>
              <a:ext cx="1084" cy="525"/>
            </a:xfrm>
            <a:prstGeom prst="ellipse">
              <a:avLst/>
            </a:pr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fontAlgn="base">
                <a:lnSpc>
                  <a:spcPct val="96000"/>
                </a:lnSpc>
                <a:spcBef>
                  <a:spcPct val="0"/>
                </a:spcBef>
                <a:spcAft>
                  <a:spcPct val="0"/>
                </a:spcAft>
                <a:buFont typeface="Arial" panose="020B0604020202020204" pitchFamily="34" charset="0"/>
                <a:buNone/>
              </a:pPr>
              <a:r>
                <a:rPr lang="en-US" altLang="zh-CN" sz="2400" b="1">
                  <a:solidFill>
                    <a:srgbClr val="000000"/>
                  </a:solidFill>
                  <a:latin typeface="宋体" panose="02010600030101010101" pitchFamily="2" charset="-122"/>
                  <a:ea typeface="宋体" panose="02010600030101010101" pitchFamily="2" charset="-122"/>
                </a:rPr>
                <a:t>   </a:t>
              </a:r>
              <a:r>
                <a:rPr lang="zh-CN" altLang="en-US" sz="2400" b="1">
                  <a:solidFill>
                    <a:srgbClr val="000000"/>
                  </a:solidFill>
                  <a:latin typeface="宋体" panose="02010600030101010101" pitchFamily="2" charset="-122"/>
                  <a:ea typeface="宋体" panose="02010600030101010101" pitchFamily="2" charset="-122"/>
                </a:rPr>
                <a:t>原问题</a:t>
              </a:r>
            </a:p>
            <a:p>
              <a:pPr algn="just" fontAlgn="base">
                <a:lnSpc>
                  <a:spcPct val="96000"/>
                </a:lnSpc>
                <a:spcBef>
                  <a:spcPct val="0"/>
                </a:spcBef>
                <a:spcAft>
                  <a:spcPct val="0"/>
                </a:spcAft>
                <a:buFont typeface="Arial" panose="020B0604020202020204" pitchFamily="34" charset="0"/>
                <a:buNone/>
              </a:pPr>
              <a:r>
                <a:rPr lang="zh-CN" altLang="en-US" sz="2400" b="1">
                  <a:solidFill>
                    <a:srgbClr val="000000"/>
                  </a:solidFill>
                  <a:latin typeface="宋体" panose="02010600030101010101" pitchFamily="2" charset="-122"/>
                  <a:ea typeface="宋体" panose="02010600030101010101" pitchFamily="2" charset="-122"/>
                </a:rPr>
                <a:t>的规模是</a:t>
              </a:r>
              <a:r>
                <a:rPr lang="en-US" altLang="zh-CN" sz="2400" b="1" i="1">
                  <a:solidFill>
                    <a:srgbClr val="000000"/>
                  </a:solidFill>
                  <a:latin typeface="宋体" panose="02010600030101010101" pitchFamily="2" charset="-122"/>
                  <a:ea typeface="宋体" panose="02010600030101010101" pitchFamily="2" charset="-122"/>
                </a:rPr>
                <a:t>n</a:t>
              </a:r>
              <a:endParaRPr lang="en-US" altLang="zh-CN" sz="2400" b="1">
                <a:solidFill>
                  <a:srgbClr val="000000"/>
                </a:solidFill>
                <a:latin typeface="宋体" panose="02010600030101010101" pitchFamily="2" charset="-122"/>
                <a:ea typeface="宋体" panose="02010600030101010101" pitchFamily="2" charset="-122"/>
              </a:endParaRPr>
            </a:p>
          </p:txBody>
        </p:sp>
        <p:sp>
          <p:nvSpPr>
            <p:cNvPr id="34832" name="Line 18"/>
            <p:cNvSpPr>
              <a:spLocks noChangeShapeType="1"/>
            </p:cNvSpPr>
            <p:nvPr/>
          </p:nvSpPr>
          <p:spPr bwMode="auto">
            <a:xfrm>
              <a:off x="583" y="1909"/>
              <a:ext cx="0" cy="151"/>
            </a:xfrm>
            <a:prstGeom prst="line">
              <a:avLst/>
            </a:prstGeom>
            <a:noFill/>
            <a:ln w="28575" cmpd="sng">
              <a:solidFill>
                <a:srgbClr val="000000"/>
              </a:solidFill>
              <a:round/>
              <a:headEnd/>
              <a:tailEnd/>
            </a:ln>
            <a:extLst>
              <a:ext uri="{909E8E84-426E-40DD-AFC4-6F175D3DCCD1}">
                <a14:hiddenFill xmlns:a14="http://schemas.microsoft.com/office/drawing/2010/main">
                  <a:noFill/>
                </a14:hiddenFill>
              </a:ext>
            </a:extLst>
          </p:spPr>
          <p:txBody>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34833" name="Line 19"/>
            <p:cNvSpPr>
              <a:spLocks noChangeShapeType="1"/>
            </p:cNvSpPr>
            <p:nvPr/>
          </p:nvSpPr>
          <p:spPr bwMode="auto">
            <a:xfrm flipH="1">
              <a:off x="2972" y="1368"/>
              <a:ext cx="0" cy="327"/>
            </a:xfrm>
            <a:prstGeom prst="line">
              <a:avLst/>
            </a:prstGeom>
            <a:noFill/>
            <a:ln w="28575" cmpd="sng">
              <a:solidFill>
                <a:srgbClr val="000000"/>
              </a:solidFill>
              <a:round/>
              <a:headEnd/>
              <a:tailEnd type="stealth" w="lg" len="lg"/>
            </a:ln>
            <a:extLst>
              <a:ext uri="{909E8E84-426E-40DD-AFC4-6F175D3DCCD1}">
                <a14:hiddenFill xmlns:a14="http://schemas.microsoft.com/office/drawing/2010/main">
                  <a:noFill/>
                </a14:hiddenFill>
              </a:ext>
            </a:extLst>
          </p:spPr>
          <p:txBody>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grpSp>
      <p:sp>
        <p:nvSpPr>
          <p:cNvPr id="34834" name="Text Box 20"/>
          <p:cNvSpPr txBox="1">
            <a:spLocks noChangeArrowheads="1"/>
          </p:cNvSpPr>
          <p:nvPr/>
        </p:nvSpPr>
        <p:spPr bwMode="auto">
          <a:xfrm>
            <a:off x="1992313" y="765175"/>
            <a:ext cx="3816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50000"/>
              </a:spcBef>
              <a:spcAft>
                <a:spcPct val="0"/>
              </a:spcAft>
              <a:buFont typeface="Arial" panose="020B0604020202020204" pitchFamily="34" charset="0"/>
              <a:buNone/>
            </a:pPr>
            <a:r>
              <a:rPr lang="zh-CN" altLang="en-US" sz="3200" b="1">
                <a:solidFill>
                  <a:srgbClr val="A50021"/>
                </a:solidFill>
                <a:ea typeface="宋体" panose="02010600030101010101" pitchFamily="2" charset="-122"/>
              </a:rPr>
              <a:t>分治法 </a:t>
            </a:r>
          </a:p>
        </p:txBody>
      </p:sp>
    </p:spTree>
    <p:extLst>
      <p:ext uri="{BB962C8B-B14F-4D97-AF65-F5344CB8AC3E}">
        <p14:creationId xmlns:p14="http://schemas.microsoft.com/office/powerpoint/2010/main" val="904424333"/>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动态规划四个步骤</a:t>
            </a:r>
            <a:endParaRPr lang="zh-CN" altLang="en-US" dirty="0"/>
          </a:p>
        </p:txBody>
      </p:sp>
      <p:sp>
        <p:nvSpPr>
          <p:cNvPr id="3" name="内容占位符 2"/>
          <p:cNvSpPr>
            <a:spLocks noGrp="1"/>
          </p:cNvSpPr>
          <p:nvPr>
            <p:ph idx="1"/>
          </p:nvPr>
        </p:nvSpPr>
        <p:spPr/>
        <p:txBody>
          <a:bodyPr/>
          <a:lstStyle/>
          <a:p>
            <a:pPr marL="514350" indent="-514350">
              <a:buFont typeface="+mj-lt"/>
              <a:buAutoNum type="arabicPeriod"/>
            </a:pPr>
            <a:r>
              <a:rPr lang="zh-CN" altLang="en-US" dirty="0" smtClean="0"/>
              <a:t>描述最优解的结构。</a:t>
            </a:r>
            <a:endParaRPr lang="en-US" altLang="zh-CN" dirty="0" smtClean="0"/>
          </a:p>
          <a:p>
            <a:pPr marL="514350" indent="-514350">
              <a:buFont typeface="+mj-lt"/>
              <a:buAutoNum type="arabicPeriod"/>
            </a:pPr>
            <a:r>
              <a:rPr lang="zh-CN" altLang="en-US" dirty="0" smtClean="0"/>
              <a:t>递归定义最优解的值。</a:t>
            </a:r>
            <a:endParaRPr lang="en-US" altLang="zh-CN" dirty="0" smtClean="0"/>
          </a:p>
          <a:p>
            <a:pPr marL="514350" indent="-514350">
              <a:buFont typeface="+mj-lt"/>
              <a:buAutoNum type="arabicPeriod"/>
            </a:pPr>
            <a:r>
              <a:rPr lang="zh-CN" altLang="en-US" dirty="0" smtClean="0"/>
              <a:t>按</a:t>
            </a:r>
            <a:r>
              <a:rPr lang="zh-CN" altLang="en-US" dirty="0" smtClean="0">
                <a:solidFill>
                  <a:srgbClr val="FF0000"/>
                </a:solidFill>
              </a:rPr>
              <a:t>自底向上</a:t>
            </a:r>
            <a:r>
              <a:rPr lang="zh-CN" altLang="en-US" dirty="0" smtClean="0"/>
              <a:t>的方式计算最优解的值。</a:t>
            </a:r>
            <a:endParaRPr lang="en-US" altLang="zh-CN" dirty="0" smtClean="0"/>
          </a:p>
          <a:p>
            <a:pPr marL="514350" indent="-514350">
              <a:buFont typeface="+mj-lt"/>
              <a:buAutoNum type="arabicPeriod"/>
            </a:pPr>
            <a:r>
              <a:rPr lang="zh-CN" altLang="en-US" dirty="0" smtClean="0"/>
              <a:t>由计算出的结果构造一个最优解。</a:t>
            </a:r>
            <a:endParaRPr lang="en-US" altLang="zh-CN" dirty="0" smtClean="0"/>
          </a:p>
          <a:p>
            <a:pPr marL="0" indent="0">
              <a:buNone/>
            </a:pPr>
            <a:r>
              <a:rPr lang="zh-CN" altLang="en-US" dirty="0" smtClean="0"/>
              <a:t>前</a:t>
            </a:r>
            <a:r>
              <a:rPr lang="en-US" altLang="zh-CN" dirty="0"/>
              <a:t>3</a:t>
            </a:r>
            <a:r>
              <a:rPr lang="zh-CN" altLang="en-US" dirty="0" smtClean="0"/>
              <a:t>步构成问题的动态规划求解基础。第</a:t>
            </a:r>
            <a:r>
              <a:rPr lang="en-US" altLang="zh-CN" dirty="0" smtClean="0"/>
              <a:t>4</a:t>
            </a:r>
            <a:r>
              <a:rPr lang="zh-CN" altLang="en-US" dirty="0" smtClean="0"/>
              <a:t>步在只要求计算最优解的值时可以略去。如果需要第</a:t>
            </a:r>
            <a:r>
              <a:rPr lang="en-US" altLang="zh-CN" dirty="0" smtClean="0"/>
              <a:t>4</a:t>
            </a:r>
            <a:r>
              <a:rPr lang="zh-CN" altLang="en-US" dirty="0" smtClean="0"/>
              <a:t>步，则有时需要在第</a:t>
            </a:r>
            <a:r>
              <a:rPr lang="en-US" altLang="zh-CN" dirty="0" smtClean="0"/>
              <a:t>3</a:t>
            </a:r>
            <a:r>
              <a:rPr lang="zh-CN" altLang="en-US" dirty="0" smtClean="0"/>
              <a:t>步的计算中记录一些附加信息，从而简化第</a:t>
            </a:r>
            <a:r>
              <a:rPr lang="en-US" altLang="zh-CN" dirty="0" smtClean="0"/>
              <a:t>4</a:t>
            </a:r>
            <a:r>
              <a:rPr lang="zh-CN" altLang="en-US" dirty="0" smtClean="0"/>
              <a:t>步。</a:t>
            </a:r>
            <a:endParaRPr lang="en-US" altLang="zh-CN" dirty="0" smtClean="0"/>
          </a:p>
          <a:p>
            <a:pPr marL="514350" indent="-514350">
              <a:buFont typeface="+mj-lt"/>
              <a:buAutoNum type="arabicPeriod"/>
            </a:pPr>
            <a:endParaRPr lang="zh-CN" altLang="en-US" dirty="0"/>
          </a:p>
        </p:txBody>
      </p:sp>
    </p:spTree>
    <p:extLst>
      <p:ext uri="{BB962C8B-B14F-4D97-AF65-F5344CB8AC3E}">
        <p14:creationId xmlns:p14="http://schemas.microsoft.com/office/powerpoint/2010/main" val="33208570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动态规划</a:t>
            </a:r>
            <a:r>
              <a:rPr lang="zh-CN" altLang="en-US" dirty="0"/>
              <a:t>问题</a:t>
            </a:r>
          </a:p>
        </p:txBody>
      </p:sp>
      <p:sp>
        <p:nvSpPr>
          <p:cNvPr id="3" name="内容占位符 2"/>
          <p:cNvSpPr>
            <a:spLocks noGrp="1"/>
          </p:cNvSpPr>
          <p:nvPr>
            <p:ph idx="1"/>
          </p:nvPr>
        </p:nvSpPr>
        <p:spPr/>
        <p:txBody>
          <a:bodyPr/>
          <a:lstStyle/>
          <a:p>
            <a:r>
              <a:rPr lang="en-US" altLang="zh-CN" dirty="0" smtClean="0"/>
              <a:t>0/1</a:t>
            </a:r>
            <a:r>
              <a:rPr lang="zh-CN" altLang="en-US" dirty="0" smtClean="0"/>
              <a:t>背包</a:t>
            </a:r>
            <a:endParaRPr lang="en-US" altLang="zh-CN" dirty="0" smtClean="0"/>
          </a:p>
          <a:p>
            <a:r>
              <a:rPr lang="zh-CN" altLang="en-US" dirty="0"/>
              <a:t>最</a:t>
            </a:r>
            <a:r>
              <a:rPr lang="zh-CN" altLang="en-US" dirty="0" smtClean="0"/>
              <a:t>长上升子序列</a:t>
            </a:r>
            <a:endParaRPr lang="en-US" altLang="zh-CN" dirty="0" smtClean="0"/>
          </a:p>
          <a:p>
            <a:r>
              <a:rPr lang="zh-CN" altLang="en-US" dirty="0"/>
              <a:t>最</a:t>
            </a:r>
            <a:r>
              <a:rPr lang="zh-CN" altLang="en-US" dirty="0" smtClean="0"/>
              <a:t>长公共子</a:t>
            </a:r>
            <a:r>
              <a:rPr lang="zh-CN" altLang="en-US" dirty="0" smtClean="0"/>
              <a:t>序列</a:t>
            </a:r>
            <a:endParaRPr lang="en-US" altLang="zh-CN" dirty="0" smtClean="0"/>
          </a:p>
        </p:txBody>
      </p:sp>
    </p:spTree>
    <p:extLst>
      <p:ext uri="{BB962C8B-B14F-4D97-AF65-F5344CB8AC3E}">
        <p14:creationId xmlns:p14="http://schemas.microsoft.com/office/powerpoint/2010/main" val="28066680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body" idx="1"/>
          </p:nvPr>
        </p:nvSpPr>
        <p:spPr/>
        <p:txBody>
          <a:bodyPr/>
          <a:lstStyle/>
          <a:p>
            <a:r>
              <a:rPr lang="zh-CN" altLang="en-US"/>
              <a:t>动态规划的经典例子：0/1背包。</a:t>
            </a:r>
          </a:p>
        </p:txBody>
      </p:sp>
    </p:spTree>
    <p:extLst>
      <p:ext uri="{BB962C8B-B14F-4D97-AF65-F5344CB8AC3E}">
        <p14:creationId xmlns:p14="http://schemas.microsoft.com/office/powerpoint/2010/main" val="2625396505"/>
      </p:ext>
    </p:extLst>
  </p:cSld>
  <p:clrMapOvr>
    <a:masterClrMapping/>
  </p:clrMapOvr>
  <p:transition>
    <p:strips dir="rd"/>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388" y="1522414"/>
            <a:ext cx="4392612" cy="4872037"/>
          </a:xfrm>
          <a:prstGeom prst="rect">
            <a:avLst/>
          </a:prstGeom>
          <a:noFill/>
          <a:ln w="38100" cmpd="sng">
            <a:solidFill>
              <a:schemeClr val="hlink"/>
            </a:solidFill>
            <a:miter lim="800000"/>
            <a:headEnd/>
            <a:tailEnd/>
          </a:ln>
          <a:extLst>
            <a:ext uri="{909E8E84-426E-40DD-AFC4-6F175D3DCCD1}">
              <a14:hiddenFill xmlns:a14="http://schemas.microsoft.com/office/drawing/2010/main">
                <a:solidFill>
                  <a:srgbClr val="FFFFFF"/>
                </a:solidFill>
              </a14:hiddenFill>
            </a:ext>
          </a:extLst>
        </p:spPr>
      </p:pic>
      <p:sp>
        <p:nvSpPr>
          <p:cNvPr id="15363" name="Text Box 3"/>
          <p:cNvSpPr txBox="1">
            <a:spLocks noChangeArrowheads="1"/>
          </p:cNvSpPr>
          <p:nvPr/>
        </p:nvSpPr>
        <p:spPr bwMode="auto">
          <a:xfrm>
            <a:off x="6240464" y="1484313"/>
            <a:ext cx="4103687" cy="4564062"/>
          </a:xfrm>
          <a:prstGeom prst="rect">
            <a:avLst/>
          </a:prstGeom>
          <a:noFill/>
          <a:ln w="38100"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0" tIns="252000" rIns="180000" bIns="252000">
            <a:spAutoFit/>
          </a:bodyPr>
          <a:lstStyle/>
          <a:p>
            <a:pPr algn="just" eaLnBrk="0" fontAlgn="base" hangingPunct="0">
              <a:spcBef>
                <a:spcPct val="50000"/>
              </a:spcBef>
              <a:spcAft>
                <a:spcPct val="0"/>
              </a:spcAft>
              <a:buFont typeface="Arial" panose="020B0604020202020204" pitchFamily="34" charset="0"/>
              <a:buNone/>
            </a:pPr>
            <a:r>
              <a:rPr lang="zh-CN" altLang="zh-CN" sz="2400">
                <a:solidFill>
                  <a:srgbClr val="000000"/>
                </a:solidFill>
                <a:latin typeface="宋体" panose="02010600030101010101" pitchFamily="2" charset="-122"/>
              </a:rPr>
              <a:t>给定</a:t>
            </a:r>
            <a:r>
              <a:rPr lang="zh-CN" altLang="zh-CN" sz="2400" i="1">
                <a:solidFill>
                  <a:srgbClr val="000000"/>
                </a:solidFill>
                <a:latin typeface="宋体" panose="02010600030101010101" pitchFamily="2" charset="-122"/>
              </a:rPr>
              <a:t>n</a:t>
            </a:r>
            <a:r>
              <a:rPr lang="zh-CN" altLang="zh-CN" sz="2400">
                <a:solidFill>
                  <a:srgbClr val="000000"/>
                </a:solidFill>
                <a:latin typeface="宋体" panose="02010600030101010101" pitchFamily="2" charset="-122"/>
              </a:rPr>
              <a:t>种物品和一个背包，物品</a:t>
            </a:r>
            <a:r>
              <a:rPr lang="zh-CN" altLang="zh-CN" sz="2400" i="1">
                <a:solidFill>
                  <a:srgbClr val="000000"/>
                </a:solidFill>
                <a:latin typeface="宋体" panose="02010600030101010101" pitchFamily="2" charset="-122"/>
              </a:rPr>
              <a:t>i</a:t>
            </a:r>
            <a:r>
              <a:rPr lang="zh-CN" altLang="zh-CN" sz="2400">
                <a:solidFill>
                  <a:srgbClr val="000000"/>
                </a:solidFill>
                <a:latin typeface="宋体" panose="02010600030101010101" pitchFamily="2" charset="-122"/>
              </a:rPr>
              <a:t>的重量是</a:t>
            </a:r>
            <a:r>
              <a:rPr lang="zh-CN" altLang="zh-CN" sz="2400" i="1">
                <a:solidFill>
                  <a:srgbClr val="000000"/>
                </a:solidFill>
                <a:latin typeface="宋体" panose="02010600030101010101" pitchFamily="2" charset="-122"/>
              </a:rPr>
              <a:t>w</a:t>
            </a:r>
            <a:r>
              <a:rPr lang="zh-CN" altLang="zh-CN" sz="2400" i="1" baseline="-25000">
                <a:solidFill>
                  <a:srgbClr val="000000"/>
                </a:solidFill>
                <a:latin typeface="宋体" panose="02010600030101010101" pitchFamily="2" charset="-122"/>
              </a:rPr>
              <a:t>i</a:t>
            </a:r>
            <a:r>
              <a:rPr lang="zh-CN" altLang="zh-CN" sz="2400">
                <a:solidFill>
                  <a:srgbClr val="000000"/>
                </a:solidFill>
                <a:latin typeface="宋体" panose="02010600030101010101" pitchFamily="2" charset="-122"/>
              </a:rPr>
              <a:t>，其价值为</a:t>
            </a:r>
            <a:r>
              <a:rPr lang="zh-CN" altLang="zh-CN" sz="2400" i="1">
                <a:solidFill>
                  <a:srgbClr val="000000"/>
                </a:solidFill>
                <a:latin typeface="宋体" panose="02010600030101010101" pitchFamily="2" charset="-122"/>
              </a:rPr>
              <a:t>v</a:t>
            </a:r>
            <a:r>
              <a:rPr lang="zh-CN" altLang="zh-CN" sz="2400" i="1" baseline="-25000">
                <a:solidFill>
                  <a:srgbClr val="000000"/>
                </a:solidFill>
                <a:latin typeface="宋体" panose="02010600030101010101" pitchFamily="2" charset="-122"/>
              </a:rPr>
              <a:t>i</a:t>
            </a:r>
            <a:r>
              <a:rPr lang="zh-CN" altLang="zh-CN" sz="2400">
                <a:solidFill>
                  <a:srgbClr val="000000"/>
                </a:solidFill>
                <a:latin typeface="宋体" panose="02010600030101010101" pitchFamily="2" charset="-122"/>
              </a:rPr>
              <a:t>，背包的容量为</a:t>
            </a:r>
            <a:r>
              <a:rPr lang="zh-CN" altLang="zh-CN" sz="2400" i="1">
                <a:solidFill>
                  <a:srgbClr val="000000"/>
                </a:solidFill>
                <a:latin typeface="宋体" panose="02010600030101010101" pitchFamily="2" charset="-122"/>
              </a:rPr>
              <a:t>C</a:t>
            </a:r>
            <a:r>
              <a:rPr lang="zh-CN" altLang="zh-CN" sz="2400">
                <a:solidFill>
                  <a:srgbClr val="000000"/>
                </a:solidFill>
                <a:latin typeface="宋体" panose="02010600030101010101" pitchFamily="2" charset="-122"/>
              </a:rPr>
              <a:t>。</a:t>
            </a:r>
          </a:p>
          <a:p>
            <a:pPr algn="just" eaLnBrk="0" fontAlgn="base" hangingPunct="0">
              <a:spcBef>
                <a:spcPct val="50000"/>
              </a:spcBef>
              <a:spcAft>
                <a:spcPct val="0"/>
              </a:spcAft>
              <a:buFont typeface="Arial" panose="020B0604020202020204" pitchFamily="34" charset="0"/>
              <a:buNone/>
            </a:pPr>
            <a:r>
              <a:rPr lang="zh-CN" altLang="zh-CN" sz="2400">
                <a:solidFill>
                  <a:srgbClr val="000000"/>
                </a:solidFill>
                <a:latin typeface="宋体" panose="02010600030101010101" pitchFamily="2" charset="-122"/>
              </a:rPr>
              <a:t>背包问题是如何选择装入背包的物品，使得装入背包中物品的总价值最大?</a:t>
            </a:r>
          </a:p>
          <a:p>
            <a:pPr algn="just" eaLnBrk="0" fontAlgn="base" hangingPunct="0">
              <a:spcBef>
                <a:spcPct val="50000"/>
              </a:spcBef>
              <a:spcAft>
                <a:spcPct val="0"/>
              </a:spcAft>
              <a:buFont typeface="Arial" panose="020B0604020202020204" pitchFamily="34" charset="0"/>
              <a:buNone/>
            </a:pPr>
            <a:r>
              <a:rPr lang="zh-CN" altLang="zh-CN" sz="2400">
                <a:solidFill>
                  <a:srgbClr val="000000"/>
                </a:solidFill>
                <a:latin typeface="宋体" panose="02010600030101010101" pitchFamily="2" charset="-122"/>
              </a:rPr>
              <a:t>如果在选择装入背包的物品时，对每种物品</a:t>
            </a:r>
            <a:r>
              <a:rPr lang="zh-CN" altLang="zh-CN" sz="2400" i="1">
                <a:solidFill>
                  <a:srgbClr val="000000"/>
                </a:solidFill>
                <a:latin typeface="宋体" panose="02010600030101010101" pitchFamily="2" charset="-122"/>
              </a:rPr>
              <a:t>i</a:t>
            </a:r>
            <a:r>
              <a:rPr lang="zh-CN" altLang="zh-CN" sz="2400">
                <a:solidFill>
                  <a:srgbClr val="000000"/>
                </a:solidFill>
                <a:latin typeface="宋体" panose="02010600030101010101" pitchFamily="2" charset="-122"/>
              </a:rPr>
              <a:t>只有两种选择：装入背包或不装入背包，则称为0/1背包问题。</a:t>
            </a:r>
          </a:p>
        </p:txBody>
      </p:sp>
      <p:sp>
        <p:nvSpPr>
          <p:cNvPr id="15364" name="Text Box 4"/>
          <p:cNvSpPr txBox="1">
            <a:spLocks noChangeArrowheads="1"/>
          </p:cNvSpPr>
          <p:nvPr/>
        </p:nvSpPr>
        <p:spPr bwMode="auto">
          <a:xfrm>
            <a:off x="3503613" y="549275"/>
            <a:ext cx="525780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50000"/>
              </a:spcBef>
              <a:spcAft>
                <a:spcPct val="0"/>
              </a:spcAft>
              <a:buFont typeface="Arial" panose="020B0604020202020204" pitchFamily="34" charset="0"/>
              <a:buNone/>
            </a:pPr>
            <a:r>
              <a:rPr lang="en-US" altLang="zh-CN" sz="3600" b="1" dirty="0" smtClean="0">
                <a:solidFill>
                  <a:srgbClr val="CC0000"/>
                </a:solidFill>
                <a:latin typeface="Times New Roman" panose="02020603050405020304" pitchFamily="18" charset="0"/>
                <a:ea typeface="宋体" panose="02010600030101010101" pitchFamily="2" charset="-122"/>
              </a:rPr>
              <a:t> </a:t>
            </a:r>
            <a:r>
              <a:rPr lang="en-US" altLang="zh-CN" sz="3600" b="1" dirty="0">
                <a:solidFill>
                  <a:srgbClr val="CC0000"/>
                </a:solidFill>
                <a:latin typeface="Times New Roman" panose="02020603050405020304" pitchFamily="18" charset="0"/>
                <a:ea typeface="宋体" panose="02010600030101010101" pitchFamily="2" charset="-122"/>
              </a:rPr>
              <a:t>0/1</a:t>
            </a:r>
            <a:r>
              <a:rPr lang="zh-CN" altLang="en-US" sz="3600" b="1" dirty="0">
                <a:solidFill>
                  <a:srgbClr val="CC0000"/>
                </a:solidFill>
                <a:latin typeface="宋体" panose="02010600030101010101" pitchFamily="2" charset="-122"/>
                <a:ea typeface="宋体" panose="02010600030101010101" pitchFamily="2" charset="-122"/>
              </a:rPr>
              <a:t>背包问题</a:t>
            </a:r>
            <a:r>
              <a:rPr lang="zh-CN" altLang="en-US" sz="3600" b="1" dirty="0">
                <a:solidFill>
                  <a:srgbClr val="CC0000"/>
                </a:solidFill>
                <a:latin typeface="Times New Roman" panose="02020603050405020304" pitchFamily="18" charset="0"/>
                <a:ea typeface="黑体" panose="02010609060101010101" pitchFamily="49" charset="-122"/>
              </a:rPr>
              <a:t> </a:t>
            </a:r>
          </a:p>
        </p:txBody>
      </p:sp>
    </p:spTree>
    <p:extLst>
      <p:ext uri="{BB962C8B-B14F-4D97-AF65-F5344CB8AC3E}">
        <p14:creationId xmlns:p14="http://schemas.microsoft.com/office/powerpoint/2010/main" val="20696506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5363"/>
                                        </p:tgtEl>
                                        <p:attrNameLst>
                                          <p:attrName>style.visibility</p:attrName>
                                        </p:attrNameLst>
                                      </p:cBhvr>
                                      <p:to>
                                        <p:strVal val="visible"/>
                                      </p:to>
                                    </p:set>
                                    <p:animEffect transition="in" filter="strips(downLeft)">
                                      <p:cBhvr>
                                        <p:cTn id="7" dur="500"/>
                                        <p:tgtEl>
                                          <p:spTgt spid="15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ldLvl="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引例</a:t>
            </a:r>
            <a:r>
              <a:rPr lang="en-US" altLang="zh-CN" dirty="0" smtClean="0"/>
              <a:t>——</a:t>
            </a:r>
            <a:r>
              <a:rPr lang="zh-CN" altLang="en-US" dirty="0" smtClean="0"/>
              <a:t>数字三角形</a:t>
            </a:r>
            <a:endParaRPr lang="zh-CN" altLang="en-US" dirty="0"/>
          </a:p>
        </p:txBody>
      </p:sp>
      <p:sp>
        <p:nvSpPr>
          <p:cNvPr id="3" name="内容占位符 2"/>
          <p:cNvSpPr>
            <a:spLocks noGrp="1"/>
          </p:cNvSpPr>
          <p:nvPr>
            <p:ph idx="1"/>
          </p:nvPr>
        </p:nvSpPr>
        <p:spPr/>
        <p:txBody>
          <a:bodyPr/>
          <a:lstStyle/>
          <a:p>
            <a:r>
              <a:rPr lang="zh-CN" altLang="en-US" dirty="0" smtClean="0"/>
              <a:t>有一个由非负整数组成的三角形，第一行只有一个数，除了最下行之外每个数的左下方和右下方各有一个数。从第一行的数开始，每次可以往左下或右下走一格，直到走到最下行，把沿途经过的数全部加起来。如何走才能使得这个和尽量大？</a:t>
            </a:r>
            <a:endParaRPr lang="zh-CN" altLang="en-US" dirty="0"/>
          </a:p>
        </p:txBody>
      </p:sp>
      <p:pic>
        <p:nvPicPr>
          <p:cNvPr id="6" name="图片 5"/>
          <p:cNvPicPr>
            <a:picLocks noChangeAspect="1"/>
          </p:cNvPicPr>
          <p:nvPr/>
        </p:nvPicPr>
        <p:blipFill>
          <a:blip r:embed="rId2"/>
          <a:stretch>
            <a:fillRect/>
          </a:stretch>
        </p:blipFill>
        <p:spPr>
          <a:xfrm>
            <a:off x="3012447" y="3403898"/>
            <a:ext cx="5157972" cy="3454102"/>
          </a:xfrm>
          <a:prstGeom prst="rect">
            <a:avLst/>
          </a:prstGeom>
        </p:spPr>
      </p:pic>
    </p:spTree>
    <p:extLst>
      <p:ext uri="{BB962C8B-B14F-4D97-AF65-F5344CB8AC3E}">
        <p14:creationId xmlns:p14="http://schemas.microsoft.com/office/powerpoint/2010/main" val="9425179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Text Box 4"/>
          <p:cNvSpPr txBox="1">
            <a:spLocks noChangeArrowheads="1"/>
          </p:cNvSpPr>
          <p:nvPr/>
        </p:nvSpPr>
        <p:spPr bwMode="auto">
          <a:xfrm>
            <a:off x="3505200" y="838201"/>
            <a:ext cx="5257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50000"/>
              </a:spcBef>
              <a:spcAft>
                <a:spcPct val="0"/>
              </a:spcAft>
              <a:buFont typeface="Arial" panose="020B0604020202020204" pitchFamily="34" charset="0"/>
              <a:buNone/>
            </a:pPr>
            <a:r>
              <a:rPr lang="en-US" altLang="zh-CN" sz="3600" b="1">
                <a:solidFill>
                  <a:srgbClr val="CC0000"/>
                </a:solidFill>
                <a:latin typeface="Times New Roman" panose="02020603050405020304" pitchFamily="18" charset="0"/>
                <a:ea typeface="宋体" panose="02010600030101010101" pitchFamily="2" charset="-122"/>
              </a:rPr>
              <a:t>0/1</a:t>
            </a:r>
            <a:r>
              <a:rPr lang="zh-CN" altLang="en-US" sz="3600" b="1">
                <a:solidFill>
                  <a:srgbClr val="CC0000"/>
                </a:solidFill>
                <a:latin typeface="宋体" panose="02010600030101010101" pitchFamily="2" charset="-122"/>
                <a:ea typeface="宋体" panose="02010600030101010101" pitchFamily="2" charset="-122"/>
              </a:rPr>
              <a:t>背包问题</a:t>
            </a:r>
            <a:r>
              <a:rPr lang="zh-CN" altLang="en-US" sz="3600" b="1">
                <a:solidFill>
                  <a:srgbClr val="CC0000"/>
                </a:solidFill>
                <a:latin typeface="Times New Roman" panose="02020603050405020304" pitchFamily="18" charset="0"/>
                <a:ea typeface="黑体" panose="02010609060101010101" pitchFamily="49" charset="-122"/>
              </a:rPr>
              <a:t> </a:t>
            </a:r>
          </a:p>
        </p:txBody>
      </p:sp>
      <p:sp>
        <p:nvSpPr>
          <p:cNvPr id="16387" name="Text Box 5"/>
          <p:cNvSpPr txBox="1">
            <a:spLocks noChangeArrowheads="1"/>
          </p:cNvSpPr>
          <p:nvPr/>
        </p:nvSpPr>
        <p:spPr bwMode="auto">
          <a:xfrm>
            <a:off x="2209800" y="1600200"/>
            <a:ext cx="78486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50000"/>
              </a:spcBef>
              <a:spcAft>
                <a:spcPct val="0"/>
              </a:spcAft>
              <a:buFont typeface="Arial" panose="020B0604020202020204" pitchFamily="34" charset="0"/>
              <a:buNone/>
            </a:pPr>
            <a:r>
              <a:rPr lang="en-US" altLang="zh-CN" sz="2400" b="1">
                <a:solidFill>
                  <a:srgbClr val="000000"/>
                </a:solidFill>
                <a:latin typeface="Times New Roman" panose="02020603050405020304" pitchFamily="18" charset="0"/>
                <a:ea typeface="宋体" panose="02010600030101010101" pitchFamily="2" charset="-122"/>
              </a:rPr>
              <a:t>       </a:t>
            </a:r>
            <a:r>
              <a:rPr lang="zh-CN" altLang="en-US" sz="2400" b="1">
                <a:solidFill>
                  <a:srgbClr val="000000"/>
                </a:solidFill>
                <a:latin typeface="宋体" panose="02010600030101010101" pitchFamily="2" charset="-122"/>
                <a:ea typeface="宋体" panose="02010600030101010101" pitchFamily="2" charset="-122"/>
              </a:rPr>
              <a:t>在</a:t>
            </a:r>
            <a:r>
              <a:rPr lang="en-US" altLang="zh-CN" sz="2400" b="1">
                <a:solidFill>
                  <a:srgbClr val="000000"/>
                </a:solidFill>
                <a:latin typeface="Times New Roman" panose="02020603050405020304" pitchFamily="18" charset="0"/>
                <a:ea typeface="宋体" panose="02010600030101010101" pitchFamily="2" charset="-122"/>
              </a:rPr>
              <a:t>0/1</a:t>
            </a:r>
            <a:r>
              <a:rPr lang="zh-CN" altLang="en-US" sz="2400" b="1">
                <a:solidFill>
                  <a:srgbClr val="000000"/>
                </a:solidFill>
                <a:latin typeface="宋体" panose="02010600030101010101" pitchFamily="2" charset="-122"/>
                <a:ea typeface="宋体" panose="02010600030101010101" pitchFamily="2" charset="-122"/>
              </a:rPr>
              <a:t>背包问题中，物品</a:t>
            </a:r>
            <a:r>
              <a:rPr lang="en-US" altLang="zh-CN" sz="2400" b="1" i="1">
                <a:solidFill>
                  <a:srgbClr val="000000"/>
                </a:solidFill>
                <a:latin typeface="Times New Roman" panose="02020603050405020304" pitchFamily="18" charset="0"/>
                <a:ea typeface="宋体" panose="02010600030101010101" pitchFamily="2" charset="-122"/>
              </a:rPr>
              <a:t>i</a:t>
            </a:r>
            <a:r>
              <a:rPr lang="zh-CN" altLang="en-US" sz="2400" b="1">
                <a:solidFill>
                  <a:srgbClr val="000000"/>
                </a:solidFill>
                <a:latin typeface="宋体" panose="02010600030101010101" pitchFamily="2" charset="-122"/>
                <a:ea typeface="宋体" panose="02010600030101010101" pitchFamily="2" charset="-122"/>
              </a:rPr>
              <a:t>或者被装入背包，或者不被装入背包，设</a:t>
            </a:r>
            <a:r>
              <a:rPr lang="en-US" altLang="zh-CN" sz="2400" b="1" i="1">
                <a:solidFill>
                  <a:srgbClr val="000000"/>
                </a:solidFill>
                <a:latin typeface="Times New Roman" panose="02020603050405020304" pitchFamily="18" charset="0"/>
                <a:ea typeface="宋体" panose="02010600030101010101" pitchFamily="2" charset="-122"/>
              </a:rPr>
              <a:t>x</a:t>
            </a:r>
            <a:r>
              <a:rPr lang="en-US" altLang="zh-CN" sz="2400" b="1" i="1" baseline="-30000">
                <a:solidFill>
                  <a:srgbClr val="000000"/>
                </a:solidFill>
                <a:latin typeface="Times New Roman" panose="02020603050405020304" pitchFamily="18" charset="0"/>
                <a:ea typeface="宋体" panose="02010600030101010101" pitchFamily="2" charset="-122"/>
              </a:rPr>
              <a:t>i</a:t>
            </a:r>
            <a:r>
              <a:rPr lang="zh-CN" altLang="en-US" sz="2400" b="1">
                <a:solidFill>
                  <a:srgbClr val="000000"/>
                </a:solidFill>
                <a:latin typeface="宋体" panose="02010600030101010101" pitchFamily="2" charset="-122"/>
                <a:ea typeface="宋体" panose="02010600030101010101" pitchFamily="2" charset="-122"/>
              </a:rPr>
              <a:t>表示物品</a:t>
            </a:r>
            <a:r>
              <a:rPr lang="en-US" altLang="zh-CN" sz="2400" b="1" i="1">
                <a:solidFill>
                  <a:srgbClr val="000000"/>
                </a:solidFill>
                <a:latin typeface="Times New Roman" panose="02020603050405020304" pitchFamily="18" charset="0"/>
                <a:ea typeface="宋体" panose="02010600030101010101" pitchFamily="2" charset="-122"/>
              </a:rPr>
              <a:t>i</a:t>
            </a:r>
            <a:r>
              <a:rPr lang="zh-CN" altLang="en-US" sz="2400" b="1">
                <a:solidFill>
                  <a:srgbClr val="000000"/>
                </a:solidFill>
                <a:latin typeface="宋体" panose="02010600030101010101" pitchFamily="2" charset="-122"/>
                <a:ea typeface="宋体" panose="02010600030101010101" pitchFamily="2" charset="-122"/>
              </a:rPr>
              <a:t>装入背包的情况，则当</a:t>
            </a:r>
            <a:r>
              <a:rPr lang="en-US" altLang="zh-CN" sz="2400" b="1" i="1">
                <a:solidFill>
                  <a:srgbClr val="000000"/>
                </a:solidFill>
                <a:latin typeface="Times New Roman" panose="02020603050405020304" pitchFamily="18" charset="0"/>
                <a:ea typeface="宋体" panose="02010600030101010101" pitchFamily="2" charset="-122"/>
              </a:rPr>
              <a:t>x</a:t>
            </a:r>
            <a:r>
              <a:rPr lang="en-US" altLang="zh-CN" sz="2400" b="1" i="1" baseline="-30000">
                <a:solidFill>
                  <a:srgbClr val="000000"/>
                </a:solidFill>
                <a:latin typeface="Times New Roman" panose="02020603050405020304" pitchFamily="18" charset="0"/>
                <a:ea typeface="宋体" panose="02010600030101010101" pitchFamily="2" charset="-122"/>
              </a:rPr>
              <a:t>i</a:t>
            </a:r>
            <a:r>
              <a:rPr lang="en-US" altLang="zh-CN" sz="2400" b="1">
                <a:solidFill>
                  <a:srgbClr val="000000"/>
                </a:solidFill>
                <a:latin typeface="Times New Roman" panose="02020603050405020304" pitchFamily="18" charset="0"/>
                <a:ea typeface="宋体" panose="02010600030101010101" pitchFamily="2" charset="-122"/>
              </a:rPr>
              <a:t>=0</a:t>
            </a:r>
            <a:r>
              <a:rPr lang="zh-CN" altLang="en-US" sz="2400" b="1">
                <a:solidFill>
                  <a:srgbClr val="000000"/>
                </a:solidFill>
                <a:latin typeface="宋体" panose="02010600030101010101" pitchFamily="2" charset="-122"/>
                <a:ea typeface="宋体" panose="02010600030101010101" pitchFamily="2" charset="-122"/>
              </a:rPr>
              <a:t>时，表示物品</a:t>
            </a:r>
            <a:r>
              <a:rPr lang="en-US" altLang="zh-CN" sz="2400" b="1" i="1">
                <a:solidFill>
                  <a:srgbClr val="000000"/>
                </a:solidFill>
                <a:latin typeface="Times New Roman" panose="02020603050405020304" pitchFamily="18" charset="0"/>
                <a:ea typeface="宋体" panose="02010600030101010101" pitchFamily="2" charset="-122"/>
              </a:rPr>
              <a:t>i</a:t>
            </a:r>
            <a:r>
              <a:rPr lang="zh-CN" altLang="en-US" sz="2400" b="1">
                <a:solidFill>
                  <a:srgbClr val="000000"/>
                </a:solidFill>
                <a:latin typeface="宋体" panose="02010600030101010101" pitchFamily="2" charset="-122"/>
                <a:ea typeface="宋体" panose="02010600030101010101" pitchFamily="2" charset="-122"/>
              </a:rPr>
              <a:t>没有被装入背包，</a:t>
            </a:r>
            <a:r>
              <a:rPr lang="en-US" altLang="zh-CN" sz="2400" b="1" i="1">
                <a:solidFill>
                  <a:srgbClr val="000000"/>
                </a:solidFill>
                <a:latin typeface="Times New Roman" panose="02020603050405020304" pitchFamily="18" charset="0"/>
                <a:ea typeface="宋体" panose="02010600030101010101" pitchFamily="2" charset="-122"/>
              </a:rPr>
              <a:t>x</a:t>
            </a:r>
            <a:r>
              <a:rPr lang="en-US" altLang="zh-CN" sz="2400" b="1" i="1" baseline="-30000">
                <a:solidFill>
                  <a:srgbClr val="000000"/>
                </a:solidFill>
                <a:latin typeface="Times New Roman" panose="02020603050405020304" pitchFamily="18" charset="0"/>
                <a:ea typeface="宋体" panose="02010600030101010101" pitchFamily="2" charset="-122"/>
              </a:rPr>
              <a:t>i</a:t>
            </a:r>
            <a:r>
              <a:rPr lang="en-US" altLang="zh-CN" sz="2400" b="1">
                <a:solidFill>
                  <a:srgbClr val="000000"/>
                </a:solidFill>
                <a:latin typeface="Times New Roman" panose="02020603050405020304" pitchFamily="18" charset="0"/>
                <a:ea typeface="宋体" panose="02010600030101010101" pitchFamily="2" charset="-122"/>
              </a:rPr>
              <a:t>=1</a:t>
            </a:r>
            <a:r>
              <a:rPr lang="zh-CN" altLang="en-US" sz="2400" b="1">
                <a:solidFill>
                  <a:srgbClr val="000000"/>
                </a:solidFill>
                <a:latin typeface="宋体" panose="02010600030101010101" pitchFamily="2" charset="-122"/>
                <a:ea typeface="宋体" panose="02010600030101010101" pitchFamily="2" charset="-122"/>
              </a:rPr>
              <a:t>时，表示物品</a:t>
            </a:r>
            <a:r>
              <a:rPr lang="en-US" altLang="zh-CN" sz="2400" b="1" i="1">
                <a:solidFill>
                  <a:srgbClr val="000000"/>
                </a:solidFill>
                <a:latin typeface="Times New Roman" panose="02020603050405020304" pitchFamily="18" charset="0"/>
                <a:ea typeface="宋体" panose="02010600030101010101" pitchFamily="2" charset="-122"/>
              </a:rPr>
              <a:t>i</a:t>
            </a:r>
            <a:r>
              <a:rPr lang="zh-CN" altLang="en-US" sz="2400" b="1">
                <a:solidFill>
                  <a:srgbClr val="000000"/>
                </a:solidFill>
                <a:latin typeface="宋体" panose="02010600030101010101" pitchFamily="2" charset="-122"/>
                <a:ea typeface="宋体" panose="02010600030101010101" pitchFamily="2" charset="-122"/>
              </a:rPr>
              <a:t>被装入背包。根据问题的要求，有如下约束条件和目标函数：</a:t>
            </a:r>
            <a:r>
              <a:rPr lang="zh-CN" altLang="en-US" sz="2400" b="1">
                <a:solidFill>
                  <a:srgbClr val="000000"/>
                </a:solidFill>
                <a:latin typeface="Times New Roman" panose="02020603050405020304" pitchFamily="18" charset="0"/>
                <a:ea typeface="宋体" panose="02010600030101010101" pitchFamily="2" charset="-122"/>
              </a:rPr>
              <a:t> </a:t>
            </a:r>
          </a:p>
        </p:txBody>
      </p:sp>
      <p:grpSp>
        <p:nvGrpSpPr>
          <p:cNvPr id="16388" name="Group 4"/>
          <p:cNvGrpSpPr>
            <a:grpSpLocks/>
          </p:cNvGrpSpPr>
          <p:nvPr/>
        </p:nvGrpSpPr>
        <p:grpSpPr bwMode="auto">
          <a:xfrm>
            <a:off x="3648076" y="3141664"/>
            <a:ext cx="5688013" cy="1419225"/>
            <a:chOff x="0" y="0"/>
            <a:chExt cx="4114" cy="879"/>
          </a:xfrm>
        </p:grpSpPr>
        <p:graphicFrame>
          <p:nvGraphicFramePr>
            <p:cNvPr id="16389" name="Object 5"/>
            <p:cNvGraphicFramePr>
              <a:graphicFrameLocks noChangeAspect="1"/>
            </p:cNvGraphicFramePr>
            <p:nvPr/>
          </p:nvGraphicFramePr>
          <p:xfrm>
            <a:off x="0" y="0"/>
            <a:ext cx="2100" cy="879"/>
          </p:xfrm>
          <a:graphic>
            <a:graphicData uri="http://schemas.openxmlformats.org/presentationml/2006/ole">
              <mc:AlternateContent xmlns:mc="http://schemas.openxmlformats.org/markup-compatibility/2006">
                <mc:Choice xmlns:v="urn:schemas-microsoft-com:vml" Requires="v">
                  <p:oleObj spid="_x0000_s1134" r:id="rId3" imgW="1337299" imgH="636975" progId="">
                    <p:embed/>
                  </p:oleObj>
                </mc:Choice>
                <mc:Fallback>
                  <p:oleObj r:id="rId3" imgW="1337299" imgH="636975"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100" cy="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90" name="Text Box 48"/>
            <p:cNvSpPr txBox="1">
              <a:spLocks noChangeArrowheads="1"/>
            </p:cNvSpPr>
            <p:nvPr/>
          </p:nvSpPr>
          <p:spPr bwMode="auto">
            <a:xfrm>
              <a:off x="3074" y="310"/>
              <a:ext cx="104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fontAlgn="base">
                <a:spcBef>
                  <a:spcPct val="0"/>
                </a:spcBef>
                <a:spcAft>
                  <a:spcPct val="0"/>
                </a:spcAft>
                <a:buFont typeface="Arial" panose="020B0604020202020204" pitchFamily="34" charset="0"/>
                <a:buNone/>
              </a:pPr>
              <a:r>
                <a:rPr lang="zh-CN" altLang="en-US" dirty="0">
                  <a:solidFill>
                    <a:srgbClr val="000000"/>
                  </a:solidFill>
                  <a:latin typeface="Times New Roman" panose="02020603050405020304" pitchFamily="18" charset="0"/>
                  <a:ea typeface="宋体" panose="02010600030101010101" pitchFamily="2" charset="-122"/>
                </a:rPr>
                <a:t>（</a:t>
              </a:r>
              <a:r>
                <a:rPr lang="zh-CN" altLang="en-US" dirty="0" smtClean="0">
                  <a:solidFill>
                    <a:srgbClr val="000000"/>
                  </a:solidFill>
                  <a:latin typeface="Times New Roman" panose="02020603050405020304" pitchFamily="18" charset="0"/>
                  <a:ea typeface="宋体" panose="02010600030101010101" pitchFamily="2" charset="-122"/>
                </a:rPr>
                <a:t>式</a:t>
              </a:r>
              <a:r>
                <a:rPr lang="en-US" altLang="zh-CN" dirty="0">
                  <a:solidFill>
                    <a:srgbClr val="000000"/>
                  </a:solidFill>
                  <a:latin typeface="Times New Roman" panose="02020603050405020304" pitchFamily="18" charset="0"/>
                  <a:ea typeface="宋体" panose="02010600030101010101" pitchFamily="2" charset="-122"/>
                </a:rPr>
                <a:t>1</a:t>
              </a:r>
              <a:r>
                <a:rPr lang="zh-CN" altLang="en-US" dirty="0" smtClean="0">
                  <a:solidFill>
                    <a:srgbClr val="000000"/>
                  </a:solidFill>
                  <a:latin typeface="Times New Roman" panose="02020603050405020304" pitchFamily="18" charset="0"/>
                  <a:ea typeface="宋体" panose="02010600030101010101" pitchFamily="2" charset="-122"/>
                </a:rPr>
                <a:t>）</a:t>
              </a:r>
              <a:endParaRPr lang="zh-CN" altLang="en-US" dirty="0">
                <a:solidFill>
                  <a:srgbClr val="000000"/>
                </a:solidFill>
                <a:latin typeface="Times New Roman" panose="02020603050405020304" pitchFamily="18" charset="0"/>
                <a:ea typeface="宋体" panose="02010600030101010101" pitchFamily="2" charset="-122"/>
              </a:endParaRPr>
            </a:p>
          </p:txBody>
        </p:sp>
      </p:grpSp>
      <p:grpSp>
        <p:nvGrpSpPr>
          <p:cNvPr id="16391" name="Group 7"/>
          <p:cNvGrpSpPr>
            <a:grpSpLocks/>
          </p:cNvGrpSpPr>
          <p:nvPr/>
        </p:nvGrpSpPr>
        <p:grpSpPr bwMode="auto">
          <a:xfrm>
            <a:off x="3863975" y="4508500"/>
            <a:ext cx="5545138" cy="1041400"/>
            <a:chOff x="0" y="0"/>
            <a:chExt cx="3914" cy="680"/>
          </a:xfrm>
        </p:grpSpPr>
        <p:graphicFrame>
          <p:nvGraphicFramePr>
            <p:cNvPr id="16392" name="Object 8"/>
            <p:cNvGraphicFramePr>
              <a:graphicFrameLocks noChangeAspect="1"/>
            </p:cNvGraphicFramePr>
            <p:nvPr/>
          </p:nvGraphicFramePr>
          <p:xfrm>
            <a:off x="0" y="0"/>
            <a:ext cx="1160" cy="680"/>
          </p:xfrm>
          <a:graphic>
            <a:graphicData uri="http://schemas.openxmlformats.org/presentationml/2006/ole">
              <mc:AlternateContent xmlns:mc="http://schemas.openxmlformats.org/markup-compatibility/2006">
                <mc:Choice xmlns:v="urn:schemas-microsoft-com:vml" Requires="v">
                  <p:oleObj spid="_x0000_s1135" r:id="rId5" imgW="738840" imgH="433244" progId="">
                    <p:embed/>
                  </p:oleObj>
                </mc:Choice>
                <mc:Fallback>
                  <p:oleObj r:id="rId5" imgW="738840" imgH="433244"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160" cy="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93" name="Text Box 51"/>
            <p:cNvSpPr txBox="1">
              <a:spLocks noChangeArrowheads="1"/>
            </p:cNvSpPr>
            <p:nvPr/>
          </p:nvSpPr>
          <p:spPr bwMode="auto">
            <a:xfrm>
              <a:off x="2874" y="114"/>
              <a:ext cx="104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fontAlgn="base">
                <a:spcBef>
                  <a:spcPct val="0"/>
                </a:spcBef>
                <a:spcAft>
                  <a:spcPct val="0"/>
                </a:spcAft>
                <a:buFont typeface="Arial" panose="020B0604020202020204" pitchFamily="34" charset="0"/>
                <a:buNone/>
              </a:pPr>
              <a:r>
                <a:rPr lang="zh-CN" altLang="en-US" sz="2000" dirty="0">
                  <a:solidFill>
                    <a:srgbClr val="000000"/>
                  </a:solidFill>
                  <a:latin typeface="Times New Roman" panose="02020603050405020304" pitchFamily="18" charset="0"/>
                  <a:ea typeface="宋体" panose="02010600030101010101" pitchFamily="2" charset="-122"/>
                </a:rPr>
                <a:t>（</a:t>
              </a:r>
              <a:r>
                <a:rPr lang="zh-CN" altLang="en-US" sz="2000" dirty="0" smtClean="0">
                  <a:solidFill>
                    <a:srgbClr val="000000"/>
                  </a:solidFill>
                  <a:latin typeface="Times New Roman" panose="02020603050405020304" pitchFamily="18" charset="0"/>
                  <a:ea typeface="宋体" panose="02010600030101010101" pitchFamily="2" charset="-122"/>
                </a:rPr>
                <a:t>式</a:t>
              </a:r>
              <a:r>
                <a:rPr lang="en-US" altLang="zh-CN" sz="2000" dirty="0">
                  <a:solidFill>
                    <a:srgbClr val="000000"/>
                  </a:solidFill>
                  <a:latin typeface="Times New Roman" panose="02020603050405020304" pitchFamily="18" charset="0"/>
                  <a:ea typeface="宋体" panose="02010600030101010101" pitchFamily="2" charset="-122"/>
                </a:rPr>
                <a:t>2</a:t>
              </a:r>
              <a:r>
                <a:rPr lang="zh-CN" altLang="en-US" sz="2000" dirty="0" smtClean="0">
                  <a:solidFill>
                    <a:srgbClr val="000000"/>
                  </a:solidFill>
                  <a:latin typeface="Times New Roman" panose="02020603050405020304" pitchFamily="18" charset="0"/>
                  <a:ea typeface="宋体" panose="02010600030101010101" pitchFamily="2" charset="-122"/>
                </a:rPr>
                <a:t>）</a:t>
              </a:r>
              <a:endParaRPr lang="zh-CN" altLang="en-US" sz="2000" dirty="0">
                <a:solidFill>
                  <a:srgbClr val="000000"/>
                </a:solidFill>
                <a:latin typeface="Times New Roman" panose="02020603050405020304" pitchFamily="18" charset="0"/>
                <a:ea typeface="宋体" panose="02010600030101010101" pitchFamily="2" charset="-122"/>
              </a:endParaRPr>
            </a:p>
          </p:txBody>
        </p:sp>
      </p:grpSp>
      <p:sp>
        <p:nvSpPr>
          <p:cNvPr id="16394" name="Rectangle 52"/>
          <p:cNvSpPr>
            <a:spLocks noChangeArrowheads="1"/>
          </p:cNvSpPr>
          <p:nvPr/>
        </p:nvSpPr>
        <p:spPr bwMode="auto">
          <a:xfrm>
            <a:off x="2208213" y="5661026"/>
            <a:ext cx="80645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eaLnBrk="1" fontAlgn="base" hangingPunct="1">
              <a:spcBef>
                <a:spcPct val="0"/>
              </a:spcBef>
              <a:spcAft>
                <a:spcPct val="0"/>
              </a:spcAft>
              <a:buFont typeface="Arial" panose="020B0604020202020204" pitchFamily="34" charset="0"/>
              <a:buNone/>
            </a:pPr>
            <a:r>
              <a:rPr lang="zh-CN" altLang="en-US" sz="2400" b="1" dirty="0">
                <a:solidFill>
                  <a:srgbClr val="000000"/>
                </a:solidFill>
                <a:latin typeface="Times New Roman" panose="02020603050405020304" pitchFamily="18" charset="0"/>
                <a:ea typeface="宋体" panose="02010600030101010101" pitchFamily="2" charset="-122"/>
              </a:rPr>
              <a:t>于是，问题归结为寻找一个满足约束条件</a:t>
            </a:r>
            <a:r>
              <a:rPr lang="zh-CN" altLang="en-US" sz="2400" b="1" dirty="0" smtClean="0">
                <a:solidFill>
                  <a:srgbClr val="000000"/>
                </a:solidFill>
                <a:latin typeface="Times New Roman" panose="02020603050405020304" pitchFamily="18" charset="0"/>
                <a:ea typeface="宋体" panose="02010600030101010101" pitchFamily="2" charset="-122"/>
              </a:rPr>
              <a:t>式</a:t>
            </a:r>
            <a:r>
              <a:rPr lang="en-US" altLang="zh-CN" sz="2400" b="1" dirty="0">
                <a:solidFill>
                  <a:srgbClr val="000000"/>
                </a:solidFill>
                <a:latin typeface="Times New Roman" panose="02020603050405020304" pitchFamily="18" charset="0"/>
                <a:ea typeface="宋体" panose="02010600030101010101" pitchFamily="2" charset="-122"/>
              </a:rPr>
              <a:t>1</a:t>
            </a:r>
            <a:r>
              <a:rPr lang="zh-CN" altLang="en-US" sz="2400" b="1" dirty="0" smtClean="0">
                <a:solidFill>
                  <a:srgbClr val="000000"/>
                </a:solidFill>
                <a:latin typeface="Times New Roman" panose="02020603050405020304" pitchFamily="18" charset="0"/>
                <a:ea typeface="宋体" panose="02010600030101010101" pitchFamily="2" charset="-122"/>
              </a:rPr>
              <a:t>，</a:t>
            </a:r>
            <a:r>
              <a:rPr lang="zh-CN" altLang="en-US" sz="2400" b="1" dirty="0">
                <a:solidFill>
                  <a:srgbClr val="000000"/>
                </a:solidFill>
                <a:latin typeface="Times New Roman" panose="02020603050405020304" pitchFamily="18" charset="0"/>
                <a:ea typeface="宋体" panose="02010600030101010101" pitchFamily="2" charset="-122"/>
              </a:rPr>
              <a:t>并使目标函数</a:t>
            </a:r>
            <a:r>
              <a:rPr lang="zh-CN" altLang="en-US" sz="2400" b="1" dirty="0" smtClean="0">
                <a:solidFill>
                  <a:srgbClr val="000000"/>
                </a:solidFill>
                <a:latin typeface="Times New Roman" panose="02020603050405020304" pitchFamily="18" charset="0"/>
                <a:ea typeface="宋体" panose="02010600030101010101" pitchFamily="2" charset="-122"/>
              </a:rPr>
              <a:t>式</a:t>
            </a:r>
            <a:r>
              <a:rPr lang="en-US" altLang="zh-CN" sz="2400" b="1" dirty="0">
                <a:solidFill>
                  <a:srgbClr val="000000"/>
                </a:solidFill>
                <a:latin typeface="Times New Roman" panose="02020603050405020304" pitchFamily="18" charset="0"/>
                <a:ea typeface="宋体" panose="02010600030101010101" pitchFamily="2" charset="-122"/>
              </a:rPr>
              <a:t>2</a:t>
            </a:r>
            <a:r>
              <a:rPr lang="zh-CN" altLang="en-US" sz="2400" b="1" dirty="0" smtClean="0">
                <a:solidFill>
                  <a:srgbClr val="000000"/>
                </a:solidFill>
                <a:latin typeface="Times New Roman" panose="02020603050405020304" pitchFamily="18" charset="0"/>
                <a:ea typeface="宋体" panose="02010600030101010101" pitchFamily="2" charset="-122"/>
              </a:rPr>
              <a:t>达到</a:t>
            </a:r>
            <a:r>
              <a:rPr lang="zh-CN" altLang="en-US" sz="2400" b="1" dirty="0">
                <a:solidFill>
                  <a:srgbClr val="000000"/>
                </a:solidFill>
                <a:latin typeface="Times New Roman" panose="02020603050405020304" pitchFamily="18" charset="0"/>
                <a:ea typeface="宋体" panose="02010600030101010101" pitchFamily="2" charset="-122"/>
              </a:rPr>
              <a:t>最大的解向量</a:t>
            </a:r>
            <a:r>
              <a:rPr lang="en-US" altLang="zh-CN" sz="2400" b="1" i="1" dirty="0">
                <a:solidFill>
                  <a:srgbClr val="000000"/>
                </a:solidFill>
                <a:latin typeface="Times New Roman" panose="02020603050405020304" pitchFamily="18" charset="0"/>
                <a:ea typeface="宋体" panose="02010600030101010101" pitchFamily="2" charset="-122"/>
              </a:rPr>
              <a:t>X</a:t>
            </a:r>
            <a:r>
              <a:rPr lang="en-US" altLang="zh-CN" sz="2400" b="1" dirty="0">
                <a:solidFill>
                  <a:srgbClr val="000000"/>
                </a:solidFill>
                <a:latin typeface="Times New Roman" panose="02020603050405020304" pitchFamily="18" charset="0"/>
                <a:ea typeface="宋体" panose="02010600030101010101" pitchFamily="2" charset="-122"/>
              </a:rPr>
              <a:t>=(</a:t>
            </a:r>
            <a:r>
              <a:rPr lang="en-US" altLang="zh-CN" sz="2400" b="1" i="1" dirty="0">
                <a:solidFill>
                  <a:srgbClr val="000000"/>
                </a:solidFill>
                <a:latin typeface="Times New Roman" panose="02020603050405020304" pitchFamily="18" charset="0"/>
                <a:ea typeface="宋体" panose="02010600030101010101" pitchFamily="2" charset="-122"/>
              </a:rPr>
              <a:t>x</a:t>
            </a:r>
            <a:r>
              <a:rPr lang="en-US" altLang="zh-CN" sz="2400" b="1" baseline="-25000" dirty="0">
                <a:solidFill>
                  <a:srgbClr val="000000"/>
                </a:solidFill>
                <a:latin typeface="Times New Roman" panose="02020603050405020304" pitchFamily="18" charset="0"/>
                <a:ea typeface="宋体" panose="02010600030101010101" pitchFamily="2" charset="-122"/>
              </a:rPr>
              <a:t>1</a:t>
            </a:r>
            <a:r>
              <a:rPr lang="en-US" altLang="zh-CN" sz="2400" b="1" dirty="0">
                <a:solidFill>
                  <a:srgbClr val="000000"/>
                </a:solidFill>
                <a:latin typeface="Times New Roman" panose="02020603050405020304" pitchFamily="18" charset="0"/>
                <a:ea typeface="宋体" panose="02010600030101010101" pitchFamily="2" charset="-122"/>
              </a:rPr>
              <a:t>, </a:t>
            </a:r>
            <a:r>
              <a:rPr lang="en-US" altLang="zh-CN" sz="2400" b="1" i="1" dirty="0">
                <a:solidFill>
                  <a:srgbClr val="000000"/>
                </a:solidFill>
                <a:latin typeface="Times New Roman" panose="02020603050405020304" pitchFamily="18" charset="0"/>
                <a:ea typeface="宋体" panose="02010600030101010101" pitchFamily="2" charset="-122"/>
              </a:rPr>
              <a:t>x</a:t>
            </a:r>
            <a:r>
              <a:rPr lang="en-US" altLang="zh-CN" sz="2400" b="1" baseline="-25000" dirty="0">
                <a:solidFill>
                  <a:srgbClr val="000000"/>
                </a:solidFill>
                <a:latin typeface="Times New Roman" panose="02020603050405020304" pitchFamily="18" charset="0"/>
                <a:ea typeface="宋体" panose="02010600030101010101" pitchFamily="2" charset="-122"/>
              </a:rPr>
              <a:t>2</a:t>
            </a:r>
            <a:r>
              <a:rPr lang="en-US" altLang="zh-CN" sz="2400" b="1" dirty="0">
                <a:solidFill>
                  <a:srgbClr val="000000"/>
                </a:solidFill>
                <a:latin typeface="Times New Roman" panose="02020603050405020304" pitchFamily="18" charset="0"/>
                <a:ea typeface="宋体" panose="02010600030101010101" pitchFamily="2" charset="-122"/>
              </a:rPr>
              <a:t>, …, </a:t>
            </a:r>
            <a:r>
              <a:rPr lang="en-US" altLang="zh-CN" sz="2400" b="1" i="1" dirty="0" err="1">
                <a:solidFill>
                  <a:srgbClr val="000000"/>
                </a:solidFill>
                <a:latin typeface="Times New Roman" panose="02020603050405020304" pitchFamily="18" charset="0"/>
                <a:ea typeface="宋体" panose="02010600030101010101" pitchFamily="2" charset="-122"/>
              </a:rPr>
              <a:t>x</a:t>
            </a:r>
            <a:r>
              <a:rPr lang="en-US" altLang="zh-CN" sz="2400" b="1" i="1" baseline="-25000" dirty="0" err="1">
                <a:solidFill>
                  <a:srgbClr val="000000"/>
                </a:solidFill>
                <a:latin typeface="Times New Roman" panose="02020603050405020304" pitchFamily="18" charset="0"/>
                <a:ea typeface="宋体" panose="02010600030101010101" pitchFamily="2" charset="-122"/>
              </a:rPr>
              <a:t>n</a:t>
            </a:r>
            <a:r>
              <a:rPr lang="en-US" altLang="zh-CN" sz="2400" b="1" dirty="0">
                <a:solidFill>
                  <a:srgbClr val="000000"/>
                </a:solidFill>
                <a:latin typeface="Times New Roman" panose="02020603050405020304" pitchFamily="18" charset="0"/>
                <a:ea typeface="宋体" panose="02010600030101010101" pitchFamily="2" charset="-122"/>
              </a:rPr>
              <a:t>)</a:t>
            </a:r>
            <a:r>
              <a:rPr lang="zh-CN" altLang="en-US" sz="2400" b="1" dirty="0">
                <a:solidFill>
                  <a:srgbClr val="000000"/>
                </a:solidFill>
                <a:latin typeface="Times New Roman" panose="02020603050405020304" pitchFamily="18" charset="0"/>
                <a:ea typeface="宋体" panose="02010600030101010101" pitchFamily="2" charset="-122"/>
              </a:rPr>
              <a:t>。</a:t>
            </a:r>
          </a:p>
        </p:txBody>
      </p:sp>
    </p:spTree>
    <p:extLst>
      <p:ext uri="{BB962C8B-B14F-4D97-AF65-F5344CB8AC3E}">
        <p14:creationId xmlns:p14="http://schemas.microsoft.com/office/powerpoint/2010/main" val="2093079778"/>
      </p:ext>
    </p:extLst>
  </p:cSld>
  <p:clrMapOvr>
    <a:masterClrMapping/>
  </p:clrMapOvr>
  <p:transition>
    <p:strips dir="rd"/>
  </p:transition>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1919289" y="1412876"/>
            <a:ext cx="84978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eaLnBrk="1" fontAlgn="base" hangingPunct="1">
              <a:spcBef>
                <a:spcPct val="50000"/>
              </a:spcBef>
              <a:spcAft>
                <a:spcPct val="0"/>
              </a:spcAft>
              <a:buFont typeface="Arial" panose="020B0604020202020204" pitchFamily="34" charset="0"/>
              <a:buNone/>
            </a:pPr>
            <a:r>
              <a:rPr lang="en-US" altLang="zh-CN" sz="2400">
                <a:solidFill>
                  <a:srgbClr val="000000"/>
                </a:solidFill>
                <a:latin typeface="宋体" panose="02010600030101010101" pitchFamily="2" charset="-122"/>
                <a:ea typeface="宋体" panose="02010600030101010101" pitchFamily="2" charset="-122"/>
              </a:rPr>
              <a:t>  </a:t>
            </a:r>
            <a:r>
              <a:rPr lang="zh-CN" altLang="en-US" sz="2400">
                <a:solidFill>
                  <a:srgbClr val="000000"/>
                </a:solidFill>
                <a:latin typeface="宋体" panose="02010600030101010101" pitchFamily="2" charset="-122"/>
                <a:ea typeface="宋体" panose="02010600030101010101" pitchFamily="2" charset="-122"/>
              </a:rPr>
              <a:t>用一个</a:t>
            </a:r>
            <a:r>
              <a:rPr lang="en-US" altLang="zh-CN" sz="2400">
                <a:solidFill>
                  <a:srgbClr val="000000"/>
                </a:solidFill>
                <a:latin typeface="Times New Roman" panose="02020603050405020304" pitchFamily="18" charset="0"/>
                <a:ea typeface="宋体" panose="02010600030101010101" pitchFamily="2" charset="-122"/>
              </a:rPr>
              <a:t>(n+1)</a:t>
            </a:r>
            <a:r>
              <a:rPr lang="en-US" altLang="zh-CN" sz="2400">
                <a:solidFill>
                  <a:srgbClr val="000000"/>
                </a:solidFill>
                <a:latin typeface="宋体" panose="02010600030101010101" pitchFamily="2" charset="-122"/>
                <a:ea typeface="宋体" panose="02010600030101010101" pitchFamily="2" charset="-122"/>
              </a:rPr>
              <a:t>×</a:t>
            </a:r>
            <a:r>
              <a:rPr lang="en-US" altLang="zh-CN" sz="2400">
                <a:solidFill>
                  <a:srgbClr val="000000"/>
                </a:solidFill>
                <a:latin typeface="Times New Roman" panose="02020603050405020304" pitchFamily="18" charset="0"/>
                <a:ea typeface="宋体" panose="02010600030101010101" pitchFamily="2" charset="-122"/>
              </a:rPr>
              <a:t>(C+1)</a:t>
            </a:r>
            <a:r>
              <a:rPr lang="zh-CN" altLang="en-US" sz="2400">
                <a:solidFill>
                  <a:srgbClr val="000000"/>
                </a:solidFill>
                <a:latin typeface="宋体" panose="02010600030101010101" pitchFamily="2" charset="-122"/>
                <a:ea typeface="宋体" panose="02010600030101010101" pitchFamily="2" charset="-122"/>
              </a:rPr>
              <a:t>的二维表</a:t>
            </a:r>
            <a:r>
              <a:rPr lang="en-US" altLang="zh-CN" sz="2400">
                <a:solidFill>
                  <a:srgbClr val="000000"/>
                </a:solidFill>
                <a:latin typeface="Times New Roman" panose="02020603050405020304" pitchFamily="18" charset="0"/>
                <a:ea typeface="宋体" panose="02010600030101010101" pitchFamily="2" charset="-122"/>
              </a:rPr>
              <a:t>V</a:t>
            </a:r>
            <a:r>
              <a:rPr lang="zh-CN" altLang="en-US" sz="2400">
                <a:solidFill>
                  <a:srgbClr val="000000"/>
                </a:solidFill>
                <a:latin typeface="宋体" panose="02010600030101010101" pitchFamily="2" charset="-122"/>
                <a:ea typeface="宋体" panose="02010600030101010101" pitchFamily="2" charset="-122"/>
              </a:rPr>
              <a:t>，</a:t>
            </a:r>
            <a:r>
              <a:rPr lang="en-US" altLang="zh-CN" sz="2400">
                <a:solidFill>
                  <a:srgbClr val="000000"/>
                </a:solidFill>
                <a:latin typeface="Times New Roman" panose="02020603050405020304" pitchFamily="18" charset="0"/>
                <a:ea typeface="宋体" panose="02010600030101010101" pitchFamily="2" charset="-122"/>
              </a:rPr>
              <a:t>V[i][j]</a:t>
            </a:r>
            <a:r>
              <a:rPr lang="zh-CN" altLang="en-US" sz="2400">
                <a:solidFill>
                  <a:srgbClr val="000000"/>
                </a:solidFill>
                <a:latin typeface="宋体" panose="02010600030101010101" pitchFamily="2" charset="-122"/>
                <a:ea typeface="宋体" panose="02010600030101010101" pitchFamily="2" charset="-122"/>
              </a:rPr>
              <a:t>表示把前</a:t>
            </a:r>
            <a:r>
              <a:rPr lang="en-US" altLang="zh-CN" sz="2400">
                <a:solidFill>
                  <a:srgbClr val="000000"/>
                </a:solidFill>
                <a:latin typeface="Times New Roman" panose="02020603050405020304" pitchFamily="18" charset="0"/>
                <a:ea typeface="宋体" panose="02010600030101010101" pitchFamily="2" charset="-122"/>
              </a:rPr>
              <a:t>i</a:t>
            </a:r>
            <a:r>
              <a:rPr lang="zh-CN" altLang="en-US" sz="2400">
                <a:solidFill>
                  <a:srgbClr val="000000"/>
                </a:solidFill>
                <a:latin typeface="宋体" panose="02010600030101010101" pitchFamily="2" charset="-122"/>
                <a:ea typeface="宋体" panose="02010600030101010101" pitchFamily="2" charset="-122"/>
              </a:rPr>
              <a:t>个物品装入容量为</a:t>
            </a:r>
            <a:r>
              <a:rPr lang="en-US" altLang="zh-CN" sz="2400">
                <a:solidFill>
                  <a:srgbClr val="000000"/>
                </a:solidFill>
                <a:latin typeface="Times New Roman" panose="02020603050405020304" pitchFamily="18" charset="0"/>
                <a:ea typeface="宋体" panose="02010600030101010101" pitchFamily="2" charset="-122"/>
              </a:rPr>
              <a:t>j</a:t>
            </a:r>
            <a:r>
              <a:rPr lang="zh-CN" altLang="en-US" sz="2400">
                <a:solidFill>
                  <a:srgbClr val="000000"/>
                </a:solidFill>
                <a:latin typeface="宋体" panose="02010600030101010101" pitchFamily="2" charset="-122"/>
                <a:ea typeface="宋体" panose="02010600030101010101" pitchFamily="2" charset="-122"/>
              </a:rPr>
              <a:t>的背包中获得的最大价值。</a:t>
            </a:r>
            <a:r>
              <a:rPr lang="zh-CN" altLang="en-US" sz="2400">
                <a:solidFill>
                  <a:srgbClr val="000000"/>
                </a:solidFill>
                <a:latin typeface="Times New Roman" panose="02020603050405020304" pitchFamily="18" charset="0"/>
                <a:ea typeface="宋体" panose="02010600030101010101" pitchFamily="2" charset="-122"/>
              </a:rPr>
              <a:t> </a:t>
            </a:r>
          </a:p>
        </p:txBody>
      </p:sp>
      <p:sp>
        <p:nvSpPr>
          <p:cNvPr id="17411" name="Text Box 305"/>
          <p:cNvSpPr txBox="1">
            <a:spLocks noChangeArrowheads="1"/>
          </p:cNvSpPr>
          <p:nvPr/>
        </p:nvSpPr>
        <p:spPr bwMode="auto">
          <a:xfrm>
            <a:off x="1919289" y="549276"/>
            <a:ext cx="84978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eaLnBrk="1" fontAlgn="base" hangingPunct="1">
              <a:spcBef>
                <a:spcPct val="50000"/>
              </a:spcBef>
              <a:spcAft>
                <a:spcPct val="0"/>
              </a:spcAft>
              <a:buFont typeface="Arial" panose="020B0604020202020204" pitchFamily="34" charset="0"/>
              <a:buNone/>
            </a:pPr>
            <a:r>
              <a:rPr lang="en-US" altLang="zh-CN" sz="2400">
                <a:solidFill>
                  <a:srgbClr val="000000"/>
                </a:solidFill>
                <a:latin typeface="宋体" panose="02010600030101010101" pitchFamily="2" charset="-122"/>
                <a:ea typeface="宋体" panose="02010600030101010101" pitchFamily="2" charset="-122"/>
              </a:rPr>
              <a:t>  </a:t>
            </a:r>
            <a:r>
              <a:rPr lang="zh-CN" altLang="en-US" sz="2400">
                <a:solidFill>
                  <a:srgbClr val="000000"/>
                </a:solidFill>
                <a:latin typeface="宋体" panose="02010600030101010101" pitchFamily="2" charset="-122"/>
                <a:ea typeface="宋体" panose="02010600030101010101" pitchFamily="2" charset="-122"/>
              </a:rPr>
              <a:t>例如，有</a:t>
            </a:r>
            <a:r>
              <a:rPr lang="en-US" altLang="zh-CN" sz="2400">
                <a:solidFill>
                  <a:srgbClr val="000000"/>
                </a:solidFill>
                <a:latin typeface="Times New Roman" panose="02020603050405020304" pitchFamily="18" charset="0"/>
                <a:ea typeface="宋体" panose="02010600030101010101" pitchFamily="2" charset="-122"/>
              </a:rPr>
              <a:t>5</a:t>
            </a:r>
            <a:r>
              <a:rPr lang="zh-CN" altLang="en-US" sz="2400">
                <a:solidFill>
                  <a:srgbClr val="000000"/>
                </a:solidFill>
                <a:latin typeface="宋体" panose="02010600030101010101" pitchFamily="2" charset="-122"/>
                <a:ea typeface="宋体" panose="02010600030101010101" pitchFamily="2" charset="-122"/>
              </a:rPr>
              <a:t>个物品，其重量分别是</a:t>
            </a:r>
            <a:r>
              <a:rPr lang="en-US" altLang="zh-CN" sz="2400">
                <a:solidFill>
                  <a:srgbClr val="000000"/>
                </a:solidFill>
                <a:latin typeface="Times New Roman" panose="02020603050405020304" pitchFamily="18" charset="0"/>
                <a:ea typeface="宋体" panose="02010600030101010101" pitchFamily="2" charset="-122"/>
              </a:rPr>
              <a:t>{2, 2, 6, 5, 4}</a:t>
            </a:r>
            <a:r>
              <a:rPr lang="zh-CN" altLang="en-US" sz="2400">
                <a:solidFill>
                  <a:srgbClr val="000000"/>
                </a:solidFill>
                <a:latin typeface="宋体" panose="02010600030101010101" pitchFamily="2" charset="-122"/>
                <a:ea typeface="宋体" panose="02010600030101010101" pitchFamily="2" charset="-122"/>
              </a:rPr>
              <a:t>，价值分别为</a:t>
            </a:r>
            <a:r>
              <a:rPr lang="en-US" altLang="zh-CN" sz="2400">
                <a:solidFill>
                  <a:srgbClr val="000000"/>
                </a:solidFill>
                <a:latin typeface="Times New Roman" panose="02020603050405020304" pitchFamily="18" charset="0"/>
                <a:ea typeface="宋体" panose="02010600030101010101" pitchFamily="2" charset="-122"/>
              </a:rPr>
              <a:t>{6, 3, 5, 4, 6}</a:t>
            </a:r>
            <a:r>
              <a:rPr lang="zh-CN" altLang="en-US" sz="2400">
                <a:solidFill>
                  <a:srgbClr val="000000"/>
                </a:solidFill>
                <a:latin typeface="宋体" panose="02010600030101010101" pitchFamily="2" charset="-122"/>
                <a:ea typeface="宋体" panose="02010600030101010101" pitchFamily="2" charset="-122"/>
              </a:rPr>
              <a:t>，背包的容量为</a:t>
            </a:r>
            <a:r>
              <a:rPr lang="en-US" altLang="zh-CN" sz="2400">
                <a:solidFill>
                  <a:srgbClr val="000000"/>
                </a:solidFill>
                <a:latin typeface="Times New Roman" panose="02020603050405020304" pitchFamily="18" charset="0"/>
                <a:ea typeface="宋体" panose="02010600030101010101" pitchFamily="2" charset="-122"/>
              </a:rPr>
              <a:t>10</a:t>
            </a:r>
            <a:r>
              <a:rPr lang="zh-CN" altLang="en-US" sz="2400">
                <a:solidFill>
                  <a:srgbClr val="000000"/>
                </a:solidFill>
                <a:latin typeface="宋体" panose="02010600030101010101" pitchFamily="2" charset="-122"/>
                <a:ea typeface="宋体" panose="02010600030101010101" pitchFamily="2" charset="-122"/>
              </a:rPr>
              <a:t>。</a:t>
            </a:r>
            <a:endParaRPr lang="zh-CN" altLang="en-US" sz="2400">
              <a:solidFill>
                <a:srgbClr val="000000"/>
              </a:solidFill>
              <a:latin typeface="Times New Roman" panose="02020603050405020304" pitchFamily="18" charset="0"/>
              <a:ea typeface="宋体" panose="02010600030101010101" pitchFamily="2" charset="-122"/>
            </a:endParaRPr>
          </a:p>
        </p:txBody>
      </p:sp>
      <p:grpSp>
        <p:nvGrpSpPr>
          <p:cNvPr id="17412" name="Group 4"/>
          <p:cNvGrpSpPr>
            <a:grpSpLocks/>
          </p:cNvGrpSpPr>
          <p:nvPr/>
        </p:nvGrpSpPr>
        <p:grpSpPr bwMode="auto">
          <a:xfrm>
            <a:off x="2347914" y="2493964"/>
            <a:ext cx="1127125" cy="536575"/>
            <a:chOff x="0" y="0"/>
            <a:chExt cx="590" cy="480"/>
          </a:xfrm>
        </p:grpSpPr>
        <p:sp>
          <p:nvSpPr>
            <p:cNvPr id="17413" name="Rectangle 22"/>
            <p:cNvSpPr>
              <a:spLocks noChangeArrowheads="1"/>
            </p:cNvSpPr>
            <p:nvPr/>
          </p:nvSpPr>
          <p:spPr bwMode="auto">
            <a:xfrm>
              <a:off x="43" y="0"/>
              <a:ext cx="504"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 </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17414" name="Rectangle 120"/>
            <p:cNvSpPr>
              <a:spLocks noChangeArrowheads="1"/>
            </p:cNvSpPr>
            <p:nvPr/>
          </p:nvSpPr>
          <p:spPr bwMode="auto">
            <a:xfrm>
              <a:off x="0" y="0"/>
              <a:ext cx="590"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sp>
        <p:nvSpPr>
          <p:cNvPr id="17415" name="Rectangle 23"/>
          <p:cNvSpPr>
            <a:spLocks noChangeArrowheads="1"/>
          </p:cNvSpPr>
          <p:nvPr/>
        </p:nvSpPr>
        <p:spPr bwMode="auto">
          <a:xfrm>
            <a:off x="3556001" y="2493964"/>
            <a:ext cx="347663" cy="536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 </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7416" name="Rectangle 122"/>
          <p:cNvSpPr>
            <a:spLocks noChangeArrowheads="1"/>
          </p:cNvSpPr>
          <p:nvPr/>
        </p:nvSpPr>
        <p:spPr bwMode="auto">
          <a:xfrm>
            <a:off x="3475039" y="2493964"/>
            <a:ext cx="511175" cy="536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417" name="Rectangle 24"/>
          <p:cNvSpPr>
            <a:spLocks noChangeArrowheads="1"/>
          </p:cNvSpPr>
          <p:nvPr/>
        </p:nvSpPr>
        <p:spPr bwMode="auto">
          <a:xfrm>
            <a:off x="4067176" y="2493964"/>
            <a:ext cx="347663" cy="536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7418" name="Rectangle 124"/>
          <p:cNvSpPr>
            <a:spLocks noChangeArrowheads="1"/>
          </p:cNvSpPr>
          <p:nvPr/>
        </p:nvSpPr>
        <p:spPr bwMode="auto">
          <a:xfrm>
            <a:off x="3986214" y="2493964"/>
            <a:ext cx="511175" cy="536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419" name="Rectangle 25"/>
          <p:cNvSpPr>
            <a:spLocks noChangeArrowheads="1"/>
          </p:cNvSpPr>
          <p:nvPr/>
        </p:nvSpPr>
        <p:spPr bwMode="auto">
          <a:xfrm>
            <a:off x="4578350" y="2493964"/>
            <a:ext cx="349250" cy="536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7420" name="Rectangle 126"/>
          <p:cNvSpPr>
            <a:spLocks noChangeArrowheads="1"/>
          </p:cNvSpPr>
          <p:nvPr/>
        </p:nvSpPr>
        <p:spPr bwMode="auto">
          <a:xfrm>
            <a:off x="4497388" y="2493964"/>
            <a:ext cx="512762" cy="536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421" name="Rectangle 26"/>
          <p:cNvSpPr>
            <a:spLocks noChangeArrowheads="1"/>
          </p:cNvSpPr>
          <p:nvPr/>
        </p:nvSpPr>
        <p:spPr bwMode="auto">
          <a:xfrm>
            <a:off x="5092701" y="2493964"/>
            <a:ext cx="346075" cy="536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2</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7422" name="Rectangle 128"/>
          <p:cNvSpPr>
            <a:spLocks noChangeArrowheads="1"/>
          </p:cNvSpPr>
          <p:nvPr/>
        </p:nvSpPr>
        <p:spPr bwMode="auto">
          <a:xfrm>
            <a:off x="5010151" y="2493964"/>
            <a:ext cx="511175" cy="536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423" name="Rectangle 27"/>
          <p:cNvSpPr>
            <a:spLocks noChangeArrowheads="1"/>
          </p:cNvSpPr>
          <p:nvPr/>
        </p:nvSpPr>
        <p:spPr bwMode="auto">
          <a:xfrm>
            <a:off x="5603876" y="2493964"/>
            <a:ext cx="346075" cy="536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3</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7424" name="Rectangle 130"/>
          <p:cNvSpPr>
            <a:spLocks noChangeArrowheads="1"/>
          </p:cNvSpPr>
          <p:nvPr/>
        </p:nvSpPr>
        <p:spPr bwMode="auto">
          <a:xfrm>
            <a:off x="5521326" y="2493964"/>
            <a:ext cx="511175" cy="536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425" name="Rectangle 28"/>
          <p:cNvSpPr>
            <a:spLocks noChangeArrowheads="1"/>
          </p:cNvSpPr>
          <p:nvPr/>
        </p:nvSpPr>
        <p:spPr bwMode="auto">
          <a:xfrm>
            <a:off x="6115051" y="2493964"/>
            <a:ext cx="347663" cy="536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4</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7426" name="Rectangle 132"/>
          <p:cNvSpPr>
            <a:spLocks noChangeArrowheads="1"/>
          </p:cNvSpPr>
          <p:nvPr/>
        </p:nvSpPr>
        <p:spPr bwMode="auto">
          <a:xfrm>
            <a:off x="6032501" y="2493964"/>
            <a:ext cx="512763" cy="536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427" name="Rectangle 29"/>
          <p:cNvSpPr>
            <a:spLocks noChangeArrowheads="1"/>
          </p:cNvSpPr>
          <p:nvPr/>
        </p:nvSpPr>
        <p:spPr bwMode="auto">
          <a:xfrm>
            <a:off x="6626226" y="2493964"/>
            <a:ext cx="347663" cy="536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5</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7428" name="Rectangle 134"/>
          <p:cNvSpPr>
            <a:spLocks noChangeArrowheads="1"/>
          </p:cNvSpPr>
          <p:nvPr/>
        </p:nvSpPr>
        <p:spPr bwMode="auto">
          <a:xfrm>
            <a:off x="6545264" y="2493964"/>
            <a:ext cx="511175" cy="536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429" name="Rectangle 30"/>
          <p:cNvSpPr>
            <a:spLocks noChangeArrowheads="1"/>
          </p:cNvSpPr>
          <p:nvPr/>
        </p:nvSpPr>
        <p:spPr bwMode="auto">
          <a:xfrm>
            <a:off x="7137400" y="2493964"/>
            <a:ext cx="349250" cy="536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7430" name="Rectangle 136"/>
          <p:cNvSpPr>
            <a:spLocks noChangeArrowheads="1"/>
          </p:cNvSpPr>
          <p:nvPr/>
        </p:nvSpPr>
        <p:spPr bwMode="auto">
          <a:xfrm>
            <a:off x="7056438" y="2493964"/>
            <a:ext cx="512762" cy="536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431" name="Rectangle 31"/>
          <p:cNvSpPr>
            <a:spLocks noChangeArrowheads="1"/>
          </p:cNvSpPr>
          <p:nvPr/>
        </p:nvSpPr>
        <p:spPr bwMode="auto">
          <a:xfrm>
            <a:off x="7651751" y="2493964"/>
            <a:ext cx="346075" cy="536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7</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7432" name="Rectangle 138"/>
          <p:cNvSpPr>
            <a:spLocks noChangeArrowheads="1"/>
          </p:cNvSpPr>
          <p:nvPr/>
        </p:nvSpPr>
        <p:spPr bwMode="auto">
          <a:xfrm>
            <a:off x="7569201" y="2493964"/>
            <a:ext cx="511175" cy="536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433" name="Rectangle 32"/>
          <p:cNvSpPr>
            <a:spLocks noChangeArrowheads="1"/>
          </p:cNvSpPr>
          <p:nvPr/>
        </p:nvSpPr>
        <p:spPr bwMode="auto">
          <a:xfrm>
            <a:off x="8162926" y="2493964"/>
            <a:ext cx="346075" cy="536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8</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7434" name="Rectangle 140"/>
          <p:cNvSpPr>
            <a:spLocks noChangeArrowheads="1"/>
          </p:cNvSpPr>
          <p:nvPr/>
        </p:nvSpPr>
        <p:spPr bwMode="auto">
          <a:xfrm>
            <a:off x="8080376" y="2493964"/>
            <a:ext cx="511175" cy="536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435" name="Rectangle 33"/>
          <p:cNvSpPr>
            <a:spLocks noChangeArrowheads="1"/>
          </p:cNvSpPr>
          <p:nvPr/>
        </p:nvSpPr>
        <p:spPr bwMode="auto">
          <a:xfrm>
            <a:off x="8674101" y="2493964"/>
            <a:ext cx="347663" cy="536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7436" name="Rectangle 142"/>
          <p:cNvSpPr>
            <a:spLocks noChangeArrowheads="1"/>
          </p:cNvSpPr>
          <p:nvPr/>
        </p:nvSpPr>
        <p:spPr bwMode="auto">
          <a:xfrm>
            <a:off x="8591551" y="2493964"/>
            <a:ext cx="512763" cy="536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437" name="Rectangle 34"/>
          <p:cNvSpPr>
            <a:spLocks noChangeArrowheads="1"/>
          </p:cNvSpPr>
          <p:nvPr/>
        </p:nvSpPr>
        <p:spPr bwMode="auto">
          <a:xfrm>
            <a:off x="9185276" y="2493964"/>
            <a:ext cx="347663" cy="536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7438" name="Rectangle 144"/>
          <p:cNvSpPr>
            <a:spLocks noChangeArrowheads="1"/>
          </p:cNvSpPr>
          <p:nvPr/>
        </p:nvSpPr>
        <p:spPr bwMode="auto">
          <a:xfrm>
            <a:off x="9104314" y="2493964"/>
            <a:ext cx="511175" cy="536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nvGrpSpPr>
          <p:cNvPr id="17439" name="Group 31"/>
          <p:cNvGrpSpPr>
            <a:grpSpLocks/>
          </p:cNvGrpSpPr>
          <p:nvPr/>
        </p:nvGrpSpPr>
        <p:grpSpPr bwMode="auto">
          <a:xfrm>
            <a:off x="2347914" y="3030539"/>
            <a:ext cx="1127125" cy="428625"/>
            <a:chOff x="0" y="0"/>
            <a:chExt cx="590" cy="384"/>
          </a:xfrm>
        </p:grpSpPr>
        <p:sp>
          <p:nvSpPr>
            <p:cNvPr id="17440" name="Rectangle 35"/>
            <p:cNvSpPr>
              <a:spLocks noChangeArrowheads="1"/>
            </p:cNvSpPr>
            <p:nvPr/>
          </p:nvSpPr>
          <p:spPr bwMode="auto">
            <a:xfrm>
              <a:off x="43" y="0"/>
              <a:ext cx="504"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 </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17441" name="Rectangle 146"/>
            <p:cNvSpPr>
              <a:spLocks noChangeArrowheads="1"/>
            </p:cNvSpPr>
            <p:nvPr/>
          </p:nvSpPr>
          <p:spPr bwMode="auto">
            <a:xfrm>
              <a:off x="0" y="0"/>
              <a:ext cx="590"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sp>
        <p:nvSpPr>
          <p:cNvPr id="17442" name="Rectangle 36"/>
          <p:cNvSpPr>
            <a:spLocks noChangeArrowheads="1"/>
          </p:cNvSpPr>
          <p:nvPr/>
        </p:nvSpPr>
        <p:spPr bwMode="auto">
          <a:xfrm>
            <a:off x="3556001" y="3030539"/>
            <a:ext cx="347663"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7443" name="Rectangle 148"/>
          <p:cNvSpPr>
            <a:spLocks noChangeArrowheads="1"/>
          </p:cNvSpPr>
          <p:nvPr/>
        </p:nvSpPr>
        <p:spPr bwMode="auto">
          <a:xfrm>
            <a:off x="3475039" y="3030539"/>
            <a:ext cx="511175"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444" name="Rectangle 37"/>
          <p:cNvSpPr>
            <a:spLocks noChangeArrowheads="1"/>
          </p:cNvSpPr>
          <p:nvPr/>
        </p:nvSpPr>
        <p:spPr bwMode="auto">
          <a:xfrm>
            <a:off x="4067176" y="3030539"/>
            <a:ext cx="347663"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7445" name="Rectangle 150"/>
          <p:cNvSpPr>
            <a:spLocks noChangeArrowheads="1"/>
          </p:cNvSpPr>
          <p:nvPr/>
        </p:nvSpPr>
        <p:spPr bwMode="auto">
          <a:xfrm>
            <a:off x="3986214" y="3030539"/>
            <a:ext cx="511175" cy="428625"/>
          </a:xfrm>
          <a:prstGeom prst="rect">
            <a:avLst/>
          </a:prstGeom>
          <a:noFill/>
          <a:ln w="7"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446" name="Rectangle 38"/>
          <p:cNvSpPr>
            <a:spLocks noChangeArrowheads="1"/>
          </p:cNvSpPr>
          <p:nvPr/>
        </p:nvSpPr>
        <p:spPr bwMode="auto">
          <a:xfrm>
            <a:off x="4578350" y="3030539"/>
            <a:ext cx="349250"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7447" name="Rectangle 152"/>
          <p:cNvSpPr>
            <a:spLocks noChangeArrowheads="1"/>
          </p:cNvSpPr>
          <p:nvPr/>
        </p:nvSpPr>
        <p:spPr bwMode="auto">
          <a:xfrm>
            <a:off x="4497388" y="3030539"/>
            <a:ext cx="512762" cy="428625"/>
          </a:xfrm>
          <a:prstGeom prst="rect">
            <a:avLst/>
          </a:prstGeom>
          <a:noFill/>
          <a:ln w="7"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448" name="Rectangle 39"/>
          <p:cNvSpPr>
            <a:spLocks noChangeArrowheads="1"/>
          </p:cNvSpPr>
          <p:nvPr/>
        </p:nvSpPr>
        <p:spPr bwMode="auto">
          <a:xfrm>
            <a:off x="5092701" y="3030539"/>
            <a:ext cx="346075"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449" name="Rectangle 154"/>
          <p:cNvSpPr>
            <a:spLocks noChangeArrowheads="1"/>
          </p:cNvSpPr>
          <p:nvPr/>
        </p:nvSpPr>
        <p:spPr bwMode="auto">
          <a:xfrm>
            <a:off x="5010151" y="3030539"/>
            <a:ext cx="511175" cy="428625"/>
          </a:xfrm>
          <a:prstGeom prst="rect">
            <a:avLst/>
          </a:prstGeom>
          <a:noFill/>
          <a:ln w="7"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450" name="Rectangle 47"/>
          <p:cNvSpPr>
            <a:spLocks noChangeArrowheads="1"/>
          </p:cNvSpPr>
          <p:nvPr/>
        </p:nvSpPr>
        <p:spPr bwMode="auto">
          <a:xfrm>
            <a:off x="5603876" y="3030539"/>
            <a:ext cx="346075"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7451" name="Rectangle 156"/>
          <p:cNvSpPr>
            <a:spLocks noChangeArrowheads="1"/>
          </p:cNvSpPr>
          <p:nvPr/>
        </p:nvSpPr>
        <p:spPr bwMode="auto">
          <a:xfrm>
            <a:off x="5521326" y="3030539"/>
            <a:ext cx="511175" cy="428625"/>
          </a:xfrm>
          <a:prstGeom prst="rect">
            <a:avLst/>
          </a:prstGeom>
          <a:noFill/>
          <a:ln w="7"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452" name="Rectangle 48"/>
          <p:cNvSpPr>
            <a:spLocks noChangeArrowheads="1"/>
          </p:cNvSpPr>
          <p:nvPr/>
        </p:nvSpPr>
        <p:spPr bwMode="auto">
          <a:xfrm>
            <a:off x="6115051" y="3030539"/>
            <a:ext cx="347663"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7453" name="Rectangle 158"/>
          <p:cNvSpPr>
            <a:spLocks noChangeArrowheads="1"/>
          </p:cNvSpPr>
          <p:nvPr/>
        </p:nvSpPr>
        <p:spPr bwMode="auto">
          <a:xfrm>
            <a:off x="6032501" y="3030539"/>
            <a:ext cx="512763" cy="428625"/>
          </a:xfrm>
          <a:prstGeom prst="rect">
            <a:avLst/>
          </a:prstGeom>
          <a:noFill/>
          <a:ln w="7"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454" name="Rectangle 49"/>
          <p:cNvSpPr>
            <a:spLocks noChangeArrowheads="1"/>
          </p:cNvSpPr>
          <p:nvPr/>
        </p:nvSpPr>
        <p:spPr bwMode="auto">
          <a:xfrm>
            <a:off x="6626226" y="3030539"/>
            <a:ext cx="347663"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7455" name="Rectangle 160"/>
          <p:cNvSpPr>
            <a:spLocks noChangeArrowheads="1"/>
          </p:cNvSpPr>
          <p:nvPr/>
        </p:nvSpPr>
        <p:spPr bwMode="auto">
          <a:xfrm>
            <a:off x="6545264" y="3030539"/>
            <a:ext cx="511175" cy="428625"/>
          </a:xfrm>
          <a:prstGeom prst="rect">
            <a:avLst/>
          </a:prstGeom>
          <a:noFill/>
          <a:ln w="7"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456" name="Rectangle 50"/>
          <p:cNvSpPr>
            <a:spLocks noChangeArrowheads="1"/>
          </p:cNvSpPr>
          <p:nvPr/>
        </p:nvSpPr>
        <p:spPr bwMode="auto">
          <a:xfrm>
            <a:off x="7137400" y="3030539"/>
            <a:ext cx="349250"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7457" name="Rectangle 162"/>
          <p:cNvSpPr>
            <a:spLocks noChangeArrowheads="1"/>
          </p:cNvSpPr>
          <p:nvPr/>
        </p:nvSpPr>
        <p:spPr bwMode="auto">
          <a:xfrm>
            <a:off x="7056438" y="3030539"/>
            <a:ext cx="512762" cy="428625"/>
          </a:xfrm>
          <a:prstGeom prst="rect">
            <a:avLst/>
          </a:prstGeom>
          <a:noFill/>
          <a:ln w="7"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458" name="Rectangle 51"/>
          <p:cNvSpPr>
            <a:spLocks noChangeArrowheads="1"/>
          </p:cNvSpPr>
          <p:nvPr/>
        </p:nvSpPr>
        <p:spPr bwMode="auto">
          <a:xfrm>
            <a:off x="7651751" y="3030539"/>
            <a:ext cx="346075"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7459" name="Rectangle 164"/>
          <p:cNvSpPr>
            <a:spLocks noChangeArrowheads="1"/>
          </p:cNvSpPr>
          <p:nvPr/>
        </p:nvSpPr>
        <p:spPr bwMode="auto">
          <a:xfrm>
            <a:off x="7569201" y="3030539"/>
            <a:ext cx="511175" cy="428625"/>
          </a:xfrm>
          <a:prstGeom prst="rect">
            <a:avLst/>
          </a:prstGeom>
          <a:noFill/>
          <a:ln w="7"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460" name="Rectangle 52"/>
          <p:cNvSpPr>
            <a:spLocks noChangeArrowheads="1"/>
          </p:cNvSpPr>
          <p:nvPr/>
        </p:nvSpPr>
        <p:spPr bwMode="auto">
          <a:xfrm>
            <a:off x="8162926" y="3030539"/>
            <a:ext cx="346075"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7461" name="Rectangle 166"/>
          <p:cNvSpPr>
            <a:spLocks noChangeArrowheads="1"/>
          </p:cNvSpPr>
          <p:nvPr/>
        </p:nvSpPr>
        <p:spPr bwMode="auto">
          <a:xfrm>
            <a:off x="8080376" y="3030539"/>
            <a:ext cx="511175" cy="428625"/>
          </a:xfrm>
          <a:prstGeom prst="rect">
            <a:avLst/>
          </a:prstGeom>
          <a:noFill/>
          <a:ln w="7"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462" name="Rectangle 168"/>
          <p:cNvSpPr>
            <a:spLocks noChangeArrowheads="1"/>
          </p:cNvSpPr>
          <p:nvPr/>
        </p:nvSpPr>
        <p:spPr bwMode="auto">
          <a:xfrm>
            <a:off x="8591551" y="3030539"/>
            <a:ext cx="512763" cy="428625"/>
          </a:xfrm>
          <a:prstGeom prst="rect">
            <a:avLst/>
          </a:prstGeom>
          <a:noFill/>
          <a:ln w="7"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463" name="Rectangle 170"/>
          <p:cNvSpPr>
            <a:spLocks noChangeArrowheads="1"/>
          </p:cNvSpPr>
          <p:nvPr/>
        </p:nvSpPr>
        <p:spPr bwMode="auto">
          <a:xfrm>
            <a:off x="9104314" y="3030539"/>
            <a:ext cx="511175" cy="428625"/>
          </a:xfrm>
          <a:prstGeom prst="rect">
            <a:avLst/>
          </a:prstGeom>
          <a:noFill/>
          <a:ln w="7"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nvGrpSpPr>
          <p:cNvPr id="17464" name="Group 56"/>
          <p:cNvGrpSpPr>
            <a:grpSpLocks/>
          </p:cNvGrpSpPr>
          <p:nvPr/>
        </p:nvGrpSpPr>
        <p:grpSpPr bwMode="auto">
          <a:xfrm>
            <a:off x="2347914" y="3459164"/>
            <a:ext cx="1127125" cy="428625"/>
            <a:chOff x="0" y="0"/>
            <a:chExt cx="590" cy="384"/>
          </a:xfrm>
        </p:grpSpPr>
        <p:sp>
          <p:nvSpPr>
            <p:cNvPr id="17465" name="Rectangle 55"/>
            <p:cNvSpPr>
              <a:spLocks noChangeArrowheads="1"/>
            </p:cNvSpPr>
            <p:nvPr/>
          </p:nvSpPr>
          <p:spPr bwMode="auto">
            <a:xfrm>
              <a:off x="43" y="0"/>
              <a:ext cx="504"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w</a:t>
              </a:r>
              <a:r>
                <a:rPr lang="en-US" altLang="zh-CN" sz="1600" b="1" baseline="-30000">
                  <a:solidFill>
                    <a:srgbClr val="000000"/>
                  </a:solidFill>
                  <a:latin typeface="Times New Roman" panose="02020603050405020304" pitchFamily="18" charset="0"/>
                  <a:ea typeface="宋体" panose="02010600030101010101" pitchFamily="2" charset="-122"/>
                </a:rPr>
                <a:t>1</a:t>
              </a:r>
              <a:r>
                <a:rPr lang="en-US" altLang="zh-CN" sz="1600" b="1">
                  <a:solidFill>
                    <a:srgbClr val="000000"/>
                  </a:solidFill>
                  <a:latin typeface="Times New Roman" panose="02020603050405020304" pitchFamily="18" charset="0"/>
                  <a:ea typeface="宋体" panose="02010600030101010101" pitchFamily="2" charset="-122"/>
                </a:rPr>
                <a:t>=2 v</a:t>
              </a:r>
              <a:r>
                <a:rPr lang="en-US" altLang="zh-CN" sz="1600" b="1" baseline="-30000">
                  <a:solidFill>
                    <a:srgbClr val="000000"/>
                  </a:solidFill>
                  <a:latin typeface="Times New Roman" panose="02020603050405020304" pitchFamily="18" charset="0"/>
                  <a:ea typeface="宋体" panose="02010600030101010101" pitchFamily="2" charset="-122"/>
                </a:rPr>
                <a:t>1</a:t>
              </a:r>
              <a:r>
                <a:rPr lang="en-US" altLang="zh-CN" sz="16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17466" name="Rectangle 172"/>
            <p:cNvSpPr>
              <a:spLocks noChangeArrowheads="1"/>
            </p:cNvSpPr>
            <p:nvPr/>
          </p:nvSpPr>
          <p:spPr bwMode="auto">
            <a:xfrm>
              <a:off x="0" y="0"/>
              <a:ext cx="590"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sp>
        <p:nvSpPr>
          <p:cNvPr id="17467" name="Rectangle 56"/>
          <p:cNvSpPr>
            <a:spLocks noChangeArrowheads="1"/>
          </p:cNvSpPr>
          <p:nvPr/>
        </p:nvSpPr>
        <p:spPr bwMode="auto">
          <a:xfrm>
            <a:off x="3556001" y="3459164"/>
            <a:ext cx="347663"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7468" name="Rectangle 174"/>
          <p:cNvSpPr>
            <a:spLocks noChangeArrowheads="1"/>
          </p:cNvSpPr>
          <p:nvPr/>
        </p:nvSpPr>
        <p:spPr bwMode="auto">
          <a:xfrm>
            <a:off x="3475039" y="3459164"/>
            <a:ext cx="511175"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469" name="Rectangle 57"/>
          <p:cNvSpPr>
            <a:spLocks noChangeArrowheads="1"/>
          </p:cNvSpPr>
          <p:nvPr/>
        </p:nvSpPr>
        <p:spPr bwMode="auto">
          <a:xfrm>
            <a:off x="4067176" y="3459164"/>
            <a:ext cx="347663"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7470" name="Rectangle 176"/>
          <p:cNvSpPr>
            <a:spLocks noChangeArrowheads="1"/>
          </p:cNvSpPr>
          <p:nvPr/>
        </p:nvSpPr>
        <p:spPr bwMode="auto">
          <a:xfrm>
            <a:off x="3986214" y="3459164"/>
            <a:ext cx="511175" cy="428625"/>
          </a:xfrm>
          <a:prstGeom prst="rect">
            <a:avLst/>
          </a:prstGeom>
          <a:noFill/>
          <a:ln w="7"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471" name="Rectangle 58"/>
          <p:cNvSpPr>
            <a:spLocks noChangeArrowheads="1"/>
          </p:cNvSpPr>
          <p:nvPr/>
        </p:nvSpPr>
        <p:spPr bwMode="auto">
          <a:xfrm>
            <a:off x="4578350" y="3459164"/>
            <a:ext cx="349250"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7472" name="Rectangle 178"/>
          <p:cNvSpPr>
            <a:spLocks noChangeArrowheads="1"/>
          </p:cNvSpPr>
          <p:nvPr/>
        </p:nvSpPr>
        <p:spPr bwMode="auto">
          <a:xfrm>
            <a:off x="4497388" y="3459164"/>
            <a:ext cx="512762" cy="428625"/>
          </a:xfrm>
          <a:prstGeom prst="rect">
            <a:avLst/>
          </a:prstGeom>
          <a:noFill/>
          <a:ln w="7"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473" name="Rectangle 59"/>
          <p:cNvSpPr>
            <a:spLocks noChangeArrowheads="1"/>
          </p:cNvSpPr>
          <p:nvPr/>
        </p:nvSpPr>
        <p:spPr bwMode="auto">
          <a:xfrm>
            <a:off x="5092701" y="3459164"/>
            <a:ext cx="346075"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7474" name="Rectangle 180"/>
          <p:cNvSpPr>
            <a:spLocks noChangeArrowheads="1"/>
          </p:cNvSpPr>
          <p:nvPr/>
        </p:nvSpPr>
        <p:spPr bwMode="auto">
          <a:xfrm>
            <a:off x="5010151" y="3459164"/>
            <a:ext cx="511175" cy="428625"/>
          </a:xfrm>
          <a:prstGeom prst="rect">
            <a:avLst/>
          </a:prstGeom>
          <a:noFill/>
          <a:ln w="7"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475" name="Rectangle 60"/>
          <p:cNvSpPr>
            <a:spLocks noChangeArrowheads="1"/>
          </p:cNvSpPr>
          <p:nvPr/>
        </p:nvSpPr>
        <p:spPr bwMode="auto">
          <a:xfrm>
            <a:off x="5603876" y="3459164"/>
            <a:ext cx="346075"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7476" name="Rectangle 182"/>
          <p:cNvSpPr>
            <a:spLocks noChangeArrowheads="1"/>
          </p:cNvSpPr>
          <p:nvPr/>
        </p:nvSpPr>
        <p:spPr bwMode="auto">
          <a:xfrm>
            <a:off x="5521326" y="3459164"/>
            <a:ext cx="511175" cy="428625"/>
          </a:xfrm>
          <a:prstGeom prst="rect">
            <a:avLst/>
          </a:prstGeom>
          <a:noFill/>
          <a:ln w="7"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477" name="Rectangle 61"/>
          <p:cNvSpPr>
            <a:spLocks noChangeArrowheads="1"/>
          </p:cNvSpPr>
          <p:nvPr/>
        </p:nvSpPr>
        <p:spPr bwMode="auto">
          <a:xfrm>
            <a:off x="6115051" y="3459164"/>
            <a:ext cx="347663"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7478" name="Rectangle 184"/>
          <p:cNvSpPr>
            <a:spLocks noChangeArrowheads="1"/>
          </p:cNvSpPr>
          <p:nvPr/>
        </p:nvSpPr>
        <p:spPr bwMode="auto">
          <a:xfrm>
            <a:off x="6032501" y="3459164"/>
            <a:ext cx="512763" cy="428625"/>
          </a:xfrm>
          <a:prstGeom prst="rect">
            <a:avLst/>
          </a:prstGeom>
          <a:noFill/>
          <a:ln w="7"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479" name="Rectangle 62"/>
          <p:cNvSpPr>
            <a:spLocks noChangeArrowheads="1"/>
          </p:cNvSpPr>
          <p:nvPr/>
        </p:nvSpPr>
        <p:spPr bwMode="auto">
          <a:xfrm>
            <a:off x="6626226" y="3459164"/>
            <a:ext cx="347663"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7480" name="Rectangle 186"/>
          <p:cNvSpPr>
            <a:spLocks noChangeArrowheads="1"/>
          </p:cNvSpPr>
          <p:nvPr/>
        </p:nvSpPr>
        <p:spPr bwMode="auto">
          <a:xfrm>
            <a:off x="6545264" y="3459164"/>
            <a:ext cx="511175" cy="428625"/>
          </a:xfrm>
          <a:prstGeom prst="rect">
            <a:avLst/>
          </a:prstGeom>
          <a:noFill/>
          <a:ln w="7"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481" name="Rectangle 63"/>
          <p:cNvSpPr>
            <a:spLocks noChangeArrowheads="1"/>
          </p:cNvSpPr>
          <p:nvPr/>
        </p:nvSpPr>
        <p:spPr bwMode="auto">
          <a:xfrm>
            <a:off x="7137400" y="3459164"/>
            <a:ext cx="349250"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7482" name="Rectangle 188"/>
          <p:cNvSpPr>
            <a:spLocks noChangeArrowheads="1"/>
          </p:cNvSpPr>
          <p:nvPr/>
        </p:nvSpPr>
        <p:spPr bwMode="auto">
          <a:xfrm>
            <a:off x="7056438" y="3459164"/>
            <a:ext cx="512762" cy="428625"/>
          </a:xfrm>
          <a:prstGeom prst="rect">
            <a:avLst/>
          </a:prstGeom>
          <a:noFill/>
          <a:ln w="7"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483" name="Rectangle 64"/>
          <p:cNvSpPr>
            <a:spLocks noChangeArrowheads="1"/>
          </p:cNvSpPr>
          <p:nvPr/>
        </p:nvSpPr>
        <p:spPr bwMode="auto">
          <a:xfrm>
            <a:off x="7651751" y="3459164"/>
            <a:ext cx="346075"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7484" name="Rectangle 190"/>
          <p:cNvSpPr>
            <a:spLocks noChangeArrowheads="1"/>
          </p:cNvSpPr>
          <p:nvPr/>
        </p:nvSpPr>
        <p:spPr bwMode="auto">
          <a:xfrm>
            <a:off x="7569201" y="3459164"/>
            <a:ext cx="511175" cy="428625"/>
          </a:xfrm>
          <a:prstGeom prst="rect">
            <a:avLst/>
          </a:prstGeom>
          <a:noFill/>
          <a:ln w="7"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485" name="Rectangle 65"/>
          <p:cNvSpPr>
            <a:spLocks noChangeArrowheads="1"/>
          </p:cNvSpPr>
          <p:nvPr/>
        </p:nvSpPr>
        <p:spPr bwMode="auto">
          <a:xfrm>
            <a:off x="8162926" y="3459164"/>
            <a:ext cx="346075"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7486" name="Rectangle 192"/>
          <p:cNvSpPr>
            <a:spLocks noChangeArrowheads="1"/>
          </p:cNvSpPr>
          <p:nvPr/>
        </p:nvSpPr>
        <p:spPr bwMode="auto">
          <a:xfrm>
            <a:off x="8080376" y="3459164"/>
            <a:ext cx="511175" cy="428625"/>
          </a:xfrm>
          <a:prstGeom prst="rect">
            <a:avLst/>
          </a:prstGeom>
          <a:noFill/>
          <a:ln w="7"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487" name="Rectangle 66"/>
          <p:cNvSpPr>
            <a:spLocks noChangeArrowheads="1"/>
          </p:cNvSpPr>
          <p:nvPr/>
        </p:nvSpPr>
        <p:spPr bwMode="auto">
          <a:xfrm>
            <a:off x="8674101" y="3459164"/>
            <a:ext cx="347663"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7488" name="Rectangle 194"/>
          <p:cNvSpPr>
            <a:spLocks noChangeArrowheads="1"/>
          </p:cNvSpPr>
          <p:nvPr/>
        </p:nvSpPr>
        <p:spPr bwMode="auto">
          <a:xfrm>
            <a:off x="8591551" y="3459164"/>
            <a:ext cx="512763" cy="428625"/>
          </a:xfrm>
          <a:prstGeom prst="rect">
            <a:avLst/>
          </a:prstGeom>
          <a:noFill/>
          <a:ln w="7"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nvGrpSpPr>
          <p:cNvPr id="17489" name="Group 81"/>
          <p:cNvGrpSpPr>
            <a:grpSpLocks/>
          </p:cNvGrpSpPr>
          <p:nvPr/>
        </p:nvGrpSpPr>
        <p:grpSpPr bwMode="auto">
          <a:xfrm>
            <a:off x="2347914" y="3887789"/>
            <a:ext cx="1127125" cy="428625"/>
            <a:chOff x="0" y="0"/>
            <a:chExt cx="590" cy="384"/>
          </a:xfrm>
        </p:grpSpPr>
        <p:sp>
          <p:nvSpPr>
            <p:cNvPr id="17490" name="Rectangle 68"/>
            <p:cNvSpPr>
              <a:spLocks noChangeArrowheads="1"/>
            </p:cNvSpPr>
            <p:nvPr/>
          </p:nvSpPr>
          <p:spPr bwMode="auto">
            <a:xfrm>
              <a:off x="43" y="0"/>
              <a:ext cx="504"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w</a:t>
              </a:r>
              <a:r>
                <a:rPr lang="en-US" altLang="zh-CN" sz="1600" b="1" baseline="-30000">
                  <a:solidFill>
                    <a:srgbClr val="000000"/>
                  </a:solidFill>
                  <a:latin typeface="Times New Roman" panose="02020603050405020304" pitchFamily="18" charset="0"/>
                  <a:ea typeface="宋体" panose="02010600030101010101" pitchFamily="2" charset="-122"/>
                </a:rPr>
                <a:t>2</a:t>
              </a:r>
              <a:r>
                <a:rPr lang="en-US" altLang="zh-CN" sz="1600" b="1">
                  <a:solidFill>
                    <a:srgbClr val="000000"/>
                  </a:solidFill>
                  <a:latin typeface="Times New Roman" panose="02020603050405020304" pitchFamily="18" charset="0"/>
                  <a:ea typeface="宋体" panose="02010600030101010101" pitchFamily="2" charset="-122"/>
                </a:rPr>
                <a:t>=2 v</a:t>
              </a:r>
              <a:r>
                <a:rPr lang="en-US" altLang="zh-CN" sz="1600" b="1" baseline="-30000">
                  <a:solidFill>
                    <a:srgbClr val="000000"/>
                  </a:solidFill>
                  <a:latin typeface="Times New Roman" panose="02020603050405020304" pitchFamily="18" charset="0"/>
                  <a:ea typeface="宋体" panose="02010600030101010101" pitchFamily="2" charset="-122"/>
                </a:rPr>
                <a:t>2</a:t>
              </a:r>
              <a:r>
                <a:rPr lang="en-US" altLang="zh-CN" sz="1600" b="1">
                  <a:solidFill>
                    <a:srgbClr val="000000"/>
                  </a:solidFill>
                  <a:latin typeface="Times New Roman" panose="02020603050405020304" pitchFamily="18" charset="0"/>
                  <a:ea typeface="宋体" panose="02010600030101010101" pitchFamily="2" charset="-122"/>
                </a:rPr>
                <a:t>=3</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17491" name="Rectangle 198"/>
            <p:cNvSpPr>
              <a:spLocks noChangeArrowheads="1"/>
            </p:cNvSpPr>
            <p:nvPr/>
          </p:nvSpPr>
          <p:spPr bwMode="auto">
            <a:xfrm>
              <a:off x="0" y="0"/>
              <a:ext cx="590"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sp>
        <p:nvSpPr>
          <p:cNvPr id="17492" name="Rectangle 69"/>
          <p:cNvSpPr>
            <a:spLocks noChangeArrowheads="1"/>
          </p:cNvSpPr>
          <p:nvPr/>
        </p:nvSpPr>
        <p:spPr bwMode="auto">
          <a:xfrm>
            <a:off x="3556001" y="3887789"/>
            <a:ext cx="347663"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2</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7493" name="Rectangle 200"/>
          <p:cNvSpPr>
            <a:spLocks noChangeArrowheads="1"/>
          </p:cNvSpPr>
          <p:nvPr/>
        </p:nvSpPr>
        <p:spPr bwMode="auto">
          <a:xfrm>
            <a:off x="3475039" y="3887789"/>
            <a:ext cx="511175"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494" name="Rectangle 70"/>
          <p:cNvSpPr>
            <a:spLocks noChangeArrowheads="1"/>
          </p:cNvSpPr>
          <p:nvPr/>
        </p:nvSpPr>
        <p:spPr bwMode="auto">
          <a:xfrm>
            <a:off x="4067176" y="3887789"/>
            <a:ext cx="347663"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7495" name="Rectangle 202"/>
          <p:cNvSpPr>
            <a:spLocks noChangeArrowheads="1"/>
          </p:cNvSpPr>
          <p:nvPr/>
        </p:nvSpPr>
        <p:spPr bwMode="auto">
          <a:xfrm>
            <a:off x="3986214" y="3887789"/>
            <a:ext cx="511175" cy="428625"/>
          </a:xfrm>
          <a:prstGeom prst="rect">
            <a:avLst/>
          </a:prstGeom>
          <a:noFill/>
          <a:ln w="7"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496" name="Rectangle 71"/>
          <p:cNvSpPr>
            <a:spLocks noChangeArrowheads="1"/>
          </p:cNvSpPr>
          <p:nvPr/>
        </p:nvSpPr>
        <p:spPr bwMode="auto">
          <a:xfrm>
            <a:off x="4578350" y="3887789"/>
            <a:ext cx="349250"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7497" name="Rectangle 204"/>
          <p:cNvSpPr>
            <a:spLocks noChangeArrowheads="1"/>
          </p:cNvSpPr>
          <p:nvPr/>
        </p:nvSpPr>
        <p:spPr bwMode="auto">
          <a:xfrm>
            <a:off x="4497388" y="3887789"/>
            <a:ext cx="512762" cy="428625"/>
          </a:xfrm>
          <a:prstGeom prst="rect">
            <a:avLst/>
          </a:prstGeom>
          <a:noFill/>
          <a:ln w="7"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498" name="Rectangle 72"/>
          <p:cNvSpPr>
            <a:spLocks noChangeArrowheads="1"/>
          </p:cNvSpPr>
          <p:nvPr/>
        </p:nvSpPr>
        <p:spPr bwMode="auto">
          <a:xfrm>
            <a:off x="5092701" y="3887789"/>
            <a:ext cx="346075"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7499" name="Rectangle 206"/>
          <p:cNvSpPr>
            <a:spLocks noChangeArrowheads="1"/>
          </p:cNvSpPr>
          <p:nvPr/>
        </p:nvSpPr>
        <p:spPr bwMode="auto">
          <a:xfrm>
            <a:off x="5010151" y="3887789"/>
            <a:ext cx="511175" cy="428625"/>
          </a:xfrm>
          <a:prstGeom prst="rect">
            <a:avLst/>
          </a:prstGeom>
          <a:noFill/>
          <a:ln w="7"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500" name="Rectangle 208"/>
          <p:cNvSpPr>
            <a:spLocks noChangeArrowheads="1"/>
          </p:cNvSpPr>
          <p:nvPr/>
        </p:nvSpPr>
        <p:spPr bwMode="auto">
          <a:xfrm>
            <a:off x="5521326" y="3887789"/>
            <a:ext cx="511175" cy="428625"/>
          </a:xfrm>
          <a:prstGeom prst="rect">
            <a:avLst/>
          </a:prstGeom>
          <a:noFill/>
          <a:ln w="7"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501" name="Rectangle 210"/>
          <p:cNvSpPr>
            <a:spLocks noChangeArrowheads="1"/>
          </p:cNvSpPr>
          <p:nvPr/>
        </p:nvSpPr>
        <p:spPr bwMode="auto">
          <a:xfrm>
            <a:off x="6032501" y="3887789"/>
            <a:ext cx="512763" cy="428625"/>
          </a:xfrm>
          <a:prstGeom prst="rect">
            <a:avLst/>
          </a:prstGeom>
          <a:noFill/>
          <a:ln w="7"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502" name="Rectangle 212"/>
          <p:cNvSpPr>
            <a:spLocks noChangeArrowheads="1"/>
          </p:cNvSpPr>
          <p:nvPr/>
        </p:nvSpPr>
        <p:spPr bwMode="auto">
          <a:xfrm>
            <a:off x="6545264" y="3887789"/>
            <a:ext cx="511175" cy="428625"/>
          </a:xfrm>
          <a:prstGeom prst="rect">
            <a:avLst/>
          </a:prstGeom>
          <a:noFill/>
          <a:ln w="7"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503" name="Rectangle 214"/>
          <p:cNvSpPr>
            <a:spLocks noChangeArrowheads="1"/>
          </p:cNvSpPr>
          <p:nvPr/>
        </p:nvSpPr>
        <p:spPr bwMode="auto">
          <a:xfrm>
            <a:off x="7026276" y="3860801"/>
            <a:ext cx="512763"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504" name="Rectangle 216"/>
          <p:cNvSpPr>
            <a:spLocks noChangeArrowheads="1"/>
          </p:cNvSpPr>
          <p:nvPr/>
        </p:nvSpPr>
        <p:spPr bwMode="auto">
          <a:xfrm>
            <a:off x="7569201" y="3887789"/>
            <a:ext cx="511175" cy="428625"/>
          </a:xfrm>
          <a:prstGeom prst="rect">
            <a:avLst/>
          </a:prstGeom>
          <a:noFill/>
          <a:ln w="7"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505" name="Rectangle 218"/>
          <p:cNvSpPr>
            <a:spLocks noChangeArrowheads="1"/>
          </p:cNvSpPr>
          <p:nvPr/>
        </p:nvSpPr>
        <p:spPr bwMode="auto">
          <a:xfrm>
            <a:off x="8080376" y="3887789"/>
            <a:ext cx="511175" cy="428625"/>
          </a:xfrm>
          <a:prstGeom prst="rect">
            <a:avLst/>
          </a:prstGeom>
          <a:noFill/>
          <a:ln w="7"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506" name="Rectangle 220"/>
          <p:cNvSpPr>
            <a:spLocks noChangeArrowheads="1"/>
          </p:cNvSpPr>
          <p:nvPr/>
        </p:nvSpPr>
        <p:spPr bwMode="auto">
          <a:xfrm>
            <a:off x="8591551" y="3887789"/>
            <a:ext cx="512763" cy="428625"/>
          </a:xfrm>
          <a:prstGeom prst="rect">
            <a:avLst/>
          </a:prstGeom>
          <a:noFill/>
          <a:ln w="7"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507" name="Rectangle 222"/>
          <p:cNvSpPr>
            <a:spLocks noChangeArrowheads="1"/>
          </p:cNvSpPr>
          <p:nvPr/>
        </p:nvSpPr>
        <p:spPr bwMode="auto">
          <a:xfrm>
            <a:off x="9104314" y="3887789"/>
            <a:ext cx="511175" cy="428625"/>
          </a:xfrm>
          <a:prstGeom prst="rect">
            <a:avLst/>
          </a:prstGeom>
          <a:noFill/>
          <a:ln w="7"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nvGrpSpPr>
          <p:cNvPr id="17508" name="Group 100"/>
          <p:cNvGrpSpPr>
            <a:grpSpLocks/>
          </p:cNvGrpSpPr>
          <p:nvPr/>
        </p:nvGrpSpPr>
        <p:grpSpPr bwMode="auto">
          <a:xfrm>
            <a:off x="2347914" y="4316414"/>
            <a:ext cx="1127125" cy="534987"/>
            <a:chOff x="0" y="0"/>
            <a:chExt cx="590" cy="480"/>
          </a:xfrm>
        </p:grpSpPr>
        <p:sp>
          <p:nvSpPr>
            <p:cNvPr id="17509" name="Rectangle 81"/>
            <p:cNvSpPr>
              <a:spLocks noChangeArrowheads="1"/>
            </p:cNvSpPr>
            <p:nvPr/>
          </p:nvSpPr>
          <p:spPr bwMode="auto">
            <a:xfrm>
              <a:off x="43" y="0"/>
              <a:ext cx="504"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w</a:t>
              </a:r>
              <a:r>
                <a:rPr lang="en-US" altLang="zh-CN" sz="1600" b="1" baseline="-30000">
                  <a:solidFill>
                    <a:srgbClr val="000000"/>
                  </a:solidFill>
                  <a:latin typeface="Times New Roman" panose="02020603050405020304" pitchFamily="18" charset="0"/>
                  <a:ea typeface="宋体" panose="02010600030101010101" pitchFamily="2" charset="-122"/>
                </a:rPr>
                <a:t>3</a:t>
              </a:r>
              <a:r>
                <a:rPr lang="en-US" altLang="zh-CN" sz="1600" b="1">
                  <a:solidFill>
                    <a:srgbClr val="000000"/>
                  </a:solidFill>
                  <a:latin typeface="Times New Roman" panose="02020603050405020304" pitchFamily="18" charset="0"/>
                  <a:ea typeface="宋体" panose="02010600030101010101" pitchFamily="2" charset="-122"/>
                </a:rPr>
                <a:t>=6 v</a:t>
              </a:r>
              <a:r>
                <a:rPr lang="en-US" altLang="zh-CN" sz="1600" b="1" baseline="-30000">
                  <a:solidFill>
                    <a:srgbClr val="000000"/>
                  </a:solidFill>
                  <a:latin typeface="Times New Roman" panose="02020603050405020304" pitchFamily="18" charset="0"/>
                  <a:ea typeface="宋体" panose="02010600030101010101" pitchFamily="2" charset="-122"/>
                </a:rPr>
                <a:t>3</a:t>
              </a:r>
              <a:r>
                <a:rPr lang="en-US" altLang="zh-CN" sz="1600" b="1">
                  <a:solidFill>
                    <a:srgbClr val="000000"/>
                  </a:solidFill>
                  <a:latin typeface="Times New Roman" panose="02020603050405020304" pitchFamily="18" charset="0"/>
                  <a:ea typeface="宋体" panose="02010600030101010101" pitchFamily="2" charset="-122"/>
                </a:rPr>
                <a:t>=5</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17510" name="Rectangle 224"/>
            <p:cNvSpPr>
              <a:spLocks noChangeArrowheads="1"/>
            </p:cNvSpPr>
            <p:nvPr/>
          </p:nvSpPr>
          <p:spPr bwMode="auto">
            <a:xfrm>
              <a:off x="0" y="0"/>
              <a:ext cx="590"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sp>
        <p:nvSpPr>
          <p:cNvPr id="17511" name="Rectangle 82"/>
          <p:cNvSpPr>
            <a:spLocks noChangeArrowheads="1"/>
          </p:cNvSpPr>
          <p:nvPr/>
        </p:nvSpPr>
        <p:spPr bwMode="auto">
          <a:xfrm>
            <a:off x="3556001" y="4316414"/>
            <a:ext cx="347663" cy="534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3</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7512" name="Rectangle 226"/>
          <p:cNvSpPr>
            <a:spLocks noChangeArrowheads="1"/>
          </p:cNvSpPr>
          <p:nvPr/>
        </p:nvSpPr>
        <p:spPr bwMode="auto">
          <a:xfrm>
            <a:off x="3475039" y="4316414"/>
            <a:ext cx="511175" cy="534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513" name="Rectangle 83"/>
          <p:cNvSpPr>
            <a:spLocks noChangeArrowheads="1"/>
          </p:cNvSpPr>
          <p:nvPr/>
        </p:nvSpPr>
        <p:spPr bwMode="auto">
          <a:xfrm>
            <a:off x="4067176" y="4316414"/>
            <a:ext cx="347663" cy="534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7514" name="Rectangle 228"/>
          <p:cNvSpPr>
            <a:spLocks noChangeArrowheads="1"/>
          </p:cNvSpPr>
          <p:nvPr/>
        </p:nvSpPr>
        <p:spPr bwMode="auto">
          <a:xfrm>
            <a:off x="3986214" y="4316414"/>
            <a:ext cx="511175" cy="534987"/>
          </a:xfrm>
          <a:prstGeom prst="rect">
            <a:avLst/>
          </a:prstGeom>
          <a:noFill/>
          <a:ln w="7"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515" name="Rectangle 230"/>
          <p:cNvSpPr>
            <a:spLocks noChangeArrowheads="1"/>
          </p:cNvSpPr>
          <p:nvPr/>
        </p:nvSpPr>
        <p:spPr bwMode="auto">
          <a:xfrm>
            <a:off x="4497388" y="4316414"/>
            <a:ext cx="512762" cy="534987"/>
          </a:xfrm>
          <a:prstGeom prst="rect">
            <a:avLst/>
          </a:prstGeom>
          <a:noFill/>
          <a:ln w="7"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516" name="Rectangle 232"/>
          <p:cNvSpPr>
            <a:spLocks noChangeArrowheads="1"/>
          </p:cNvSpPr>
          <p:nvPr/>
        </p:nvSpPr>
        <p:spPr bwMode="auto">
          <a:xfrm>
            <a:off x="5010151" y="4316414"/>
            <a:ext cx="511175" cy="534987"/>
          </a:xfrm>
          <a:prstGeom prst="rect">
            <a:avLst/>
          </a:prstGeom>
          <a:noFill/>
          <a:ln w="7"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517" name="Rectangle 234"/>
          <p:cNvSpPr>
            <a:spLocks noChangeArrowheads="1"/>
          </p:cNvSpPr>
          <p:nvPr/>
        </p:nvSpPr>
        <p:spPr bwMode="auto">
          <a:xfrm>
            <a:off x="5521326" y="4316414"/>
            <a:ext cx="511175" cy="534987"/>
          </a:xfrm>
          <a:prstGeom prst="rect">
            <a:avLst/>
          </a:prstGeom>
          <a:noFill/>
          <a:ln w="7"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518" name="Rectangle 236"/>
          <p:cNvSpPr>
            <a:spLocks noChangeArrowheads="1"/>
          </p:cNvSpPr>
          <p:nvPr/>
        </p:nvSpPr>
        <p:spPr bwMode="auto">
          <a:xfrm>
            <a:off x="6032501" y="4316414"/>
            <a:ext cx="512763" cy="534987"/>
          </a:xfrm>
          <a:prstGeom prst="rect">
            <a:avLst/>
          </a:prstGeom>
          <a:noFill/>
          <a:ln w="7"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519" name="Rectangle 238"/>
          <p:cNvSpPr>
            <a:spLocks noChangeArrowheads="1"/>
          </p:cNvSpPr>
          <p:nvPr/>
        </p:nvSpPr>
        <p:spPr bwMode="auto">
          <a:xfrm>
            <a:off x="6545264" y="4316414"/>
            <a:ext cx="511175" cy="534987"/>
          </a:xfrm>
          <a:prstGeom prst="rect">
            <a:avLst/>
          </a:prstGeom>
          <a:noFill/>
          <a:ln w="7"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520" name="Rectangle 240"/>
          <p:cNvSpPr>
            <a:spLocks noChangeArrowheads="1"/>
          </p:cNvSpPr>
          <p:nvPr/>
        </p:nvSpPr>
        <p:spPr bwMode="auto">
          <a:xfrm>
            <a:off x="7056438" y="4316414"/>
            <a:ext cx="512762" cy="534987"/>
          </a:xfrm>
          <a:prstGeom prst="rect">
            <a:avLst/>
          </a:prstGeom>
          <a:noFill/>
          <a:ln w="7"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521" name="Rectangle 242"/>
          <p:cNvSpPr>
            <a:spLocks noChangeArrowheads="1"/>
          </p:cNvSpPr>
          <p:nvPr/>
        </p:nvSpPr>
        <p:spPr bwMode="auto">
          <a:xfrm>
            <a:off x="7569201" y="4316414"/>
            <a:ext cx="511175" cy="534987"/>
          </a:xfrm>
          <a:prstGeom prst="rect">
            <a:avLst/>
          </a:prstGeom>
          <a:noFill/>
          <a:ln w="7"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522" name="Rectangle 244"/>
          <p:cNvSpPr>
            <a:spLocks noChangeArrowheads="1"/>
          </p:cNvSpPr>
          <p:nvPr/>
        </p:nvSpPr>
        <p:spPr bwMode="auto">
          <a:xfrm>
            <a:off x="8080376" y="4316414"/>
            <a:ext cx="511175" cy="534987"/>
          </a:xfrm>
          <a:prstGeom prst="rect">
            <a:avLst/>
          </a:prstGeom>
          <a:noFill/>
          <a:ln w="7"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523" name="Rectangle 246"/>
          <p:cNvSpPr>
            <a:spLocks noChangeArrowheads="1"/>
          </p:cNvSpPr>
          <p:nvPr/>
        </p:nvSpPr>
        <p:spPr bwMode="auto">
          <a:xfrm>
            <a:off x="8591551" y="4316414"/>
            <a:ext cx="512763" cy="534987"/>
          </a:xfrm>
          <a:prstGeom prst="rect">
            <a:avLst/>
          </a:prstGeom>
          <a:noFill/>
          <a:ln w="7"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524" name="Rectangle 248"/>
          <p:cNvSpPr>
            <a:spLocks noChangeArrowheads="1"/>
          </p:cNvSpPr>
          <p:nvPr/>
        </p:nvSpPr>
        <p:spPr bwMode="auto">
          <a:xfrm>
            <a:off x="9104314" y="4316414"/>
            <a:ext cx="511175" cy="534987"/>
          </a:xfrm>
          <a:prstGeom prst="rect">
            <a:avLst/>
          </a:prstGeom>
          <a:noFill/>
          <a:ln w="7"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nvGrpSpPr>
          <p:cNvPr id="17525" name="Group 117"/>
          <p:cNvGrpSpPr>
            <a:grpSpLocks/>
          </p:cNvGrpSpPr>
          <p:nvPr/>
        </p:nvGrpSpPr>
        <p:grpSpPr bwMode="auto">
          <a:xfrm>
            <a:off x="2347914" y="4851401"/>
            <a:ext cx="1127125" cy="536575"/>
            <a:chOff x="0" y="0"/>
            <a:chExt cx="590" cy="480"/>
          </a:xfrm>
        </p:grpSpPr>
        <p:sp>
          <p:nvSpPr>
            <p:cNvPr id="17526" name="Rectangle 94"/>
            <p:cNvSpPr>
              <a:spLocks noChangeArrowheads="1"/>
            </p:cNvSpPr>
            <p:nvPr/>
          </p:nvSpPr>
          <p:spPr bwMode="auto">
            <a:xfrm>
              <a:off x="43" y="0"/>
              <a:ext cx="504"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w</a:t>
              </a:r>
              <a:r>
                <a:rPr lang="en-US" altLang="zh-CN" sz="1600" b="1" baseline="-30000">
                  <a:solidFill>
                    <a:srgbClr val="000000"/>
                  </a:solidFill>
                  <a:latin typeface="Times New Roman" panose="02020603050405020304" pitchFamily="18" charset="0"/>
                  <a:ea typeface="宋体" panose="02010600030101010101" pitchFamily="2" charset="-122"/>
                </a:rPr>
                <a:t>4</a:t>
              </a:r>
              <a:r>
                <a:rPr lang="en-US" altLang="zh-CN" sz="1600" b="1">
                  <a:solidFill>
                    <a:srgbClr val="000000"/>
                  </a:solidFill>
                  <a:latin typeface="Times New Roman" panose="02020603050405020304" pitchFamily="18" charset="0"/>
                  <a:ea typeface="宋体" panose="02010600030101010101" pitchFamily="2" charset="-122"/>
                </a:rPr>
                <a:t>=5 v</a:t>
              </a:r>
              <a:r>
                <a:rPr lang="en-US" altLang="zh-CN" sz="1600" b="1" baseline="-30000">
                  <a:solidFill>
                    <a:srgbClr val="000000"/>
                  </a:solidFill>
                  <a:latin typeface="Times New Roman" panose="02020603050405020304" pitchFamily="18" charset="0"/>
                  <a:ea typeface="宋体" panose="02010600030101010101" pitchFamily="2" charset="-122"/>
                </a:rPr>
                <a:t>4</a:t>
              </a:r>
              <a:r>
                <a:rPr lang="en-US" altLang="zh-CN" sz="1600" b="1">
                  <a:solidFill>
                    <a:srgbClr val="000000"/>
                  </a:solidFill>
                  <a:latin typeface="Times New Roman" panose="02020603050405020304" pitchFamily="18" charset="0"/>
                  <a:ea typeface="宋体" panose="02010600030101010101" pitchFamily="2" charset="-122"/>
                </a:rPr>
                <a:t>=4</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17527" name="Rectangle 250"/>
            <p:cNvSpPr>
              <a:spLocks noChangeArrowheads="1"/>
            </p:cNvSpPr>
            <p:nvPr/>
          </p:nvSpPr>
          <p:spPr bwMode="auto">
            <a:xfrm>
              <a:off x="0" y="0"/>
              <a:ext cx="590"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sp>
        <p:nvSpPr>
          <p:cNvPr id="17528" name="Rectangle 95"/>
          <p:cNvSpPr>
            <a:spLocks noChangeArrowheads="1"/>
          </p:cNvSpPr>
          <p:nvPr/>
        </p:nvSpPr>
        <p:spPr bwMode="auto">
          <a:xfrm>
            <a:off x="3556001" y="4851401"/>
            <a:ext cx="347663" cy="536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4</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7529" name="Rectangle 252"/>
          <p:cNvSpPr>
            <a:spLocks noChangeArrowheads="1"/>
          </p:cNvSpPr>
          <p:nvPr/>
        </p:nvSpPr>
        <p:spPr bwMode="auto">
          <a:xfrm>
            <a:off x="3475039" y="4851401"/>
            <a:ext cx="511175" cy="536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530" name="Rectangle 254"/>
          <p:cNvSpPr>
            <a:spLocks noChangeArrowheads="1"/>
          </p:cNvSpPr>
          <p:nvPr/>
        </p:nvSpPr>
        <p:spPr bwMode="auto">
          <a:xfrm>
            <a:off x="3986214" y="4851401"/>
            <a:ext cx="511175" cy="536575"/>
          </a:xfrm>
          <a:prstGeom prst="rect">
            <a:avLst/>
          </a:prstGeom>
          <a:noFill/>
          <a:ln w="7"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531" name="Rectangle 256"/>
          <p:cNvSpPr>
            <a:spLocks noChangeArrowheads="1"/>
          </p:cNvSpPr>
          <p:nvPr/>
        </p:nvSpPr>
        <p:spPr bwMode="auto">
          <a:xfrm>
            <a:off x="4497388" y="4851401"/>
            <a:ext cx="512762" cy="536575"/>
          </a:xfrm>
          <a:prstGeom prst="rect">
            <a:avLst/>
          </a:prstGeom>
          <a:noFill/>
          <a:ln w="7"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532" name="Rectangle 258"/>
          <p:cNvSpPr>
            <a:spLocks noChangeArrowheads="1"/>
          </p:cNvSpPr>
          <p:nvPr/>
        </p:nvSpPr>
        <p:spPr bwMode="auto">
          <a:xfrm>
            <a:off x="5010151" y="4851401"/>
            <a:ext cx="511175" cy="536575"/>
          </a:xfrm>
          <a:prstGeom prst="rect">
            <a:avLst/>
          </a:prstGeom>
          <a:noFill/>
          <a:ln w="7"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533" name="Rectangle 260"/>
          <p:cNvSpPr>
            <a:spLocks noChangeArrowheads="1"/>
          </p:cNvSpPr>
          <p:nvPr/>
        </p:nvSpPr>
        <p:spPr bwMode="auto">
          <a:xfrm>
            <a:off x="5521326" y="4851401"/>
            <a:ext cx="511175" cy="536575"/>
          </a:xfrm>
          <a:prstGeom prst="rect">
            <a:avLst/>
          </a:prstGeom>
          <a:noFill/>
          <a:ln w="7"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534" name="Rectangle 262"/>
          <p:cNvSpPr>
            <a:spLocks noChangeArrowheads="1"/>
          </p:cNvSpPr>
          <p:nvPr/>
        </p:nvSpPr>
        <p:spPr bwMode="auto">
          <a:xfrm>
            <a:off x="6032501" y="4851401"/>
            <a:ext cx="512763" cy="536575"/>
          </a:xfrm>
          <a:prstGeom prst="rect">
            <a:avLst/>
          </a:prstGeom>
          <a:noFill/>
          <a:ln w="7"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535" name="Rectangle 264"/>
          <p:cNvSpPr>
            <a:spLocks noChangeArrowheads="1"/>
          </p:cNvSpPr>
          <p:nvPr/>
        </p:nvSpPr>
        <p:spPr bwMode="auto">
          <a:xfrm>
            <a:off x="6545264" y="4851401"/>
            <a:ext cx="511175" cy="536575"/>
          </a:xfrm>
          <a:prstGeom prst="rect">
            <a:avLst/>
          </a:prstGeom>
          <a:noFill/>
          <a:ln w="7"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536" name="Rectangle 266"/>
          <p:cNvSpPr>
            <a:spLocks noChangeArrowheads="1"/>
          </p:cNvSpPr>
          <p:nvPr/>
        </p:nvSpPr>
        <p:spPr bwMode="auto">
          <a:xfrm>
            <a:off x="7056438" y="4851401"/>
            <a:ext cx="512762" cy="536575"/>
          </a:xfrm>
          <a:prstGeom prst="rect">
            <a:avLst/>
          </a:prstGeom>
          <a:noFill/>
          <a:ln w="7"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537" name="Rectangle 268"/>
          <p:cNvSpPr>
            <a:spLocks noChangeArrowheads="1"/>
          </p:cNvSpPr>
          <p:nvPr/>
        </p:nvSpPr>
        <p:spPr bwMode="auto">
          <a:xfrm>
            <a:off x="7569201" y="4851401"/>
            <a:ext cx="511175" cy="536575"/>
          </a:xfrm>
          <a:prstGeom prst="rect">
            <a:avLst/>
          </a:prstGeom>
          <a:noFill/>
          <a:ln w="7"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538" name="Rectangle 270"/>
          <p:cNvSpPr>
            <a:spLocks noChangeArrowheads="1"/>
          </p:cNvSpPr>
          <p:nvPr/>
        </p:nvSpPr>
        <p:spPr bwMode="auto">
          <a:xfrm>
            <a:off x="8080376" y="4851401"/>
            <a:ext cx="511175" cy="536575"/>
          </a:xfrm>
          <a:prstGeom prst="rect">
            <a:avLst/>
          </a:prstGeom>
          <a:noFill/>
          <a:ln w="7"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539" name="Rectangle 272"/>
          <p:cNvSpPr>
            <a:spLocks noChangeArrowheads="1"/>
          </p:cNvSpPr>
          <p:nvPr/>
        </p:nvSpPr>
        <p:spPr bwMode="auto">
          <a:xfrm>
            <a:off x="8591551" y="4851401"/>
            <a:ext cx="512763" cy="536575"/>
          </a:xfrm>
          <a:prstGeom prst="rect">
            <a:avLst/>
          </a:prstGeom>
          <a:noFill/>
          <a:ln w="7"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540" name="Rectangle 274"/>
          <p:cNvSpPr>
            <a:spLocks noChangeArrowheads="1"/>
          </p:cNvSpPr>
          <p:nvPr/>
        </p:nvSpPr>
        <p:spPr bwMode="auto">
          <a:xfrm>
            <a:off x="9104314" y="4851401"/>
            <a:ext cx="511175" cy="536575"/>
          </a:xfrm>
          <a:prstGeom prst="rect">
            <a:avLst/>
          </a:prstGeom>
          <a:noFill/>
          <a:ln w="7"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nvGrpSpPr>
          <p:cNvPr id="17541" name="Group 133"/>
          <p:cNvGrpSpPr>
            <a:grpSpLocks/>
          </p:cNvGrpSpPr>
          <p:nvPr/>
        </p:nvGrpSpPr>
        <p:grpSpPr bwMode="auto">
          <a:xfrm>
            <a:off x="2347914" y="5387975"/>
            <a:ext cx="1127125" cy="534988"/>
            <a:chOff x="0" y="0"/>
            <a:chExt cx="590" cy="480"/>
          </a:xfrm>
        </p:grpSpPr>
        <p:sp>
          <p:nvSpPr>
            <p:cNvPr id="17542" name="Rectangle 107"/>
            <p:cNvSpPr>
              <a:spLocks noChangeArrowheads="1"/>
            </p:cNvSpPr>
            <p:nvPr/>
          </p:nvSpPr>
          <p:spPr bwMode="auto">
            <a:xfrm>
              <a:off x="43" y="0"/>
              <a:ext cx="504"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w</a:t>
              </a:r>
              <a:r>
                <a:rPr lang="en-US" altLang="zh-CN" sz="1600" b="1" baseline="-30000">
                  <a:solidFill>
                    <a:srgbClr val="000000"/>
                  </a:solidFill>
                  <a:latin typeface="Times New Roman" panose="02020603050405020304" pitchFamily="18" charset="0"/>
                  <a:ea typeface="宋体" panose="02010600030101010101" pitchFamily="2" charset="-122"/>
                </a:rPr>
                <a:t>5</a:t>
              </a:r>
              <a:r>
                <a:rPr lang="en-US" altLang="zh-CN" sz="1600" b="1">
                  <a:solidFill>
                    <a:srgbClr val="000000"/>
                  </a:solidFill>
                  <a:latin typeface="Times New Roman" panose="02020603050405020304" pitchFamily="18" charset="0"/>
                  <a:ea typeface="宋体" panose="02010600030101010101" pitchFamily="2" charset="-122"/>
                </a:rPr>
                <a:t>=</a:t>
              </a:r>
              <a:r>
                <a:rPr lang="zh-CN" altLang="en-US" sz="1600" b="1">
                  <a:solidFill>
                    <a:srgbClr val="000000"/>
                  </a:solidFill>
                  <a:latin typeface="Times New Roman" panose="02020603050405020304" pitchFamily="18" charset="0"/>
                  <a:ea typeface="宋体" panose="02010600030101010101" pitchFamily="2" charset="-122"/>
                </a:rPr>
                <a:t>4</a:t>
              </a:r>
              <a:r>
                <a:rPr lang="en-US" altLang="zh-CN" sz="1600" b="1">
                  <a:solidFill>
                    <a:srgbClr val="000000"/>
                  </a:solidFill>
                  <a:latin typeface="Times New Roman" panose="02020603050405020304" pitchFamily="18" charset="0"/>
                  <a:ea typeface="宋体" panose="02010600030101010101" pitchFamily="2" charset="-122"/>
                </a:rPr>
                <a:t> v</a:t>
              </a:r>
              <a:r>
                <a:rPr lang="en-US" altLang="zh-CN" sz="1600" b="1" baseline="-30000">
                  <a:solidFill>
                    <a:srgbClr val="000000"/>
                  </a:solidFill>
                  <a:latin typeface="Times New Roman" panose="02020603050405020304" pitchFamily="18" charset="0"/>
                  <a:ea typeface="宋体" panose="02010600030101010101" pitchFamily="2" charset="-122"/>
                </a:rPr>
                <a:t>5</a:t>
              </a:r>
              <a:r>
                <a:rPr lang="en-US" altLang="zh-CN" sz="16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17543" name="Rectangle 276"/>
            <p:cNvSpPr>
              <a:spLocks noChangeArrowheads="1"/>
            </p:cNvSpPr>
            <p:nvPr/>
          </p:nvSpPr>
          <p:spPr bwMode="auto">
            <a:xfrm>
              <a:off x="0" y="0"/>
              <a:ext cx="590"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sp>
        <p:nvSpPr>
          <p:cNvPr id="17544" name="Rectangle 108"/>
          <p:cNvSpPr>
            <a:spLocks noChangeArrowheads="1"/>
          </p:cNvSpPr>
          <p:nvPr/>
        </p:nvSpPr>
        <p:spPr bwMode="auto">
          <a:xfrm>
            <a:off x="3556001" y="5387975"/>
            <a:ext cx="347663" cy="534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5</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7545" name="Rectangle 278"/>
          <p:cNvSpPr>
            <a:spLocks noChangeArrowheads="1"/>
          </p:cNvSpPr>
          <p:nvPr/>
        </p:nvSpPr>
        <p:spPr bwMode="auto">
          <a:xfrm>
            <a:off x="3475039" y="5387975"/>
            <a:ext cx="511175" cy="534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546" name="Rectangle 280"/>
          <p:cNvSpPr>
            <a:spLocks noChangeArrowheads="1"/>
          </p:cNvSpPr>
          <p:nvPr/>
        </p:nvSpPr>
        <p:spPr bwMode="auto">
          <a:xfrm>
            <a:off x="3986214" y="5387975"/>
            <a:ext cx="511175" cy="534988"/>
          </a:xfrm>
          <a:prstGeom prst="rect">
            <a:avLst/>
          </a:prstGeom>
          <a:noFill/>
          <a:ln w="7"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547" name="Rectangle 282"/>
          <p:cNvSpPr>
            <a:spLocks noChangeArrowheads="1"/>
          </p:cNvSpPr>
          <p:nvPr/>
        </p:nvSpPr>
        <p:spPr bwMode="auto">
          <a:xfrm>
            <a:off x="4497388" y="5387975"/>
            <a:ext cx="512762" cy="534988"/>
          </a:xfrm>
          <a:prstGeom prst="rect">
            <a:avLst/>
          </a:prstGeom>
          <a:noFill/>
          <a:ln w="7"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548" name="Rectangle 284"/>
          <p:cNvSpPr>
            <a:spLocks noChangeArrowheads="1"/>
          </p:cNvSpPr>
          <p:nvPr/>
        </p:nvSpPr>
        <p:spPr bwMode="auto">
          <a:xfrm>
            <a:off x="5010151" y="5387975"/>
            <a:ext cx="511175" cy="534988"/>
          </a:xfrm>
          <a:prstGeom prst="rect">
            <a:avLst/>
          </a:prstGeom>
          <a:noFill/>
          <a:ln w="7"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549" name="Rectangle 286"/>
          <p:cNvSpPr>
            <a:spLocks noChangeArrowheads="1"/>
          </p:cNvSpPr>
          <p:nvPr/>
        </p:nvSpPr>
        <p:spPr bwMode="auto">
          <a:xfrm>
            <a:off x="5521326" y="5387975"/>
            <a:ext cx="511175" cy="534988"/>
          </a:xfrm>
          <a:prstGeom prst="rect">
            <a:avLst/>
          </a:prstGeom>
          <a:noFill/>
          <a:ln w="7"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550" name="Rectangle 288"/>
          <p:cNvSpPr>
            <a:spLocks noChangeArrowheads="1"/>
          </p:cNvSpPr>
          <p:nvPr/>
        </p:nvSpPr>
        <p:spPr bwMode="auto">
          <a:xfrm>
            <a:off x="6032501" y="5387975"/>
            <a:ext cx="512763" cy="534988"/>
          </a:xfrm>
          <a:prstGeom prst="rect">
            <a:avLst/>
          </a:prstGeom>
          <a:noFill/>
          <a:ln w="7"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551" name="Rectangle 290"/>
          <p:cNvSpPr>
            <a:spLocks noChangeArrowheads="1"/>
          </p:cNvSpPr>
          <p:nvPr/>
        </p:nvSpPr>
        <p:spPr bwMode="auto">
          <a:xfrm>
            <a:off x="6545264" y="5387975"/>
            <a:ext cx="511175" cy="534988"/>
          </a:xfrm>
          <a:prstGeom prst="rect">
            <a:avLst/>
          </a:prstGeom>
          <a:noFill/>
          <a:ln w="7"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552" name="Rectangle 292"/>
          <p:cNvSpPr>
            <a:spLocks noChangeArrowheads="1"/>
          </p:cNvSpPr>
          <p:nvPr/>
        </p:nvSpPr>
        <p:spPr bwMode="auto">
          <a:xfrm>
            <a:off x="7056438" y="5387975"/>
            <a:ext cx="512762" cy="534988"/>
          </a:xfrm>
          <a:prstGeom prst="rect">
            <a:avLst/>
          </a:prstGeom>
          <a:noFill/>
          <a:ln w="7"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553" name="Rectangle 294"/>
          <p:cNvSpPr>
            <a:spLocks noChangeArrowheads="1"/>
          </p:cNvSpPr>
          <p:nvPr/>
        </p:nvSpPr>
        <p:spPr bwMode="auto">
          <a:xfrm>
            <a:off x="7569201" y="5387975"/>
            <a:ext cx="511175" cy="534988"/>
          </a:xfrm>
          <a:prstGeom prst="rect">
            <a:avLst/>
          </a:prstGeom>
          <a:noFill/>
          <a:ln w="7"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554" name="Rectangle 296"/>
          <p:cNvSpPr>
            <a:spLocks noChangeArrowheads="1"/>
          </p:cNvSpPr>
          <p:nvPr/>
        </p:nvSpPr>
        <p:spPr bwMode="auto">
          <a:xfrm>
            <a:off x="8080376" y="5387975"/>
            <a:ext cx="511175" cy="534988"/>
          </a:xfrm>
          <a:prstGeom prst="rect">
            <a:avLst/>
          </a:prstGeom>
          <a:noFill/>
          <a:ln w="7"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555" name="Rectangle 298"/>
          <p:cNvSpPr>
            <a:spLocks noChangeArrowheads="1"/>
          </p:cNvSpPr>
          <p:nvPr/>
        </p:nvSpPr>
        <p:spPr bwMode="auto">
          <a:xfrm>
            <a:off x="8591551" y="5387975"/>
            <a:ext cx="512763" cy="534988"/>
          </a:xfrm>
          <a:prstGeom prst="rect">
            <a:avLst/>
          </a:prstGeom>
          <a:noFill/>
          <a:ln w="7"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556" name="Rectangle 300"/>
          <p:cNvSpPr>
            <a:spLocks noChangeArrowheads="1"/>
          </p:cNvSpPr>
          <p:nvPr/>
        </p:nvSpPr>
        <p:spPr bwMode="auto">
          <a:xfrm>
            <a:off x="9104314" y="5387975"/>
            <a:ext cx="511175" cy="534988"/>
          </a:xfrm>
          <a:prstGeom prst="rect">
            <a:avLst/>
          </a:prstGeom>
          <a:noFill/>
          <a:ln w="7"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557" name="Rectangle 303"/>
          <p:cNvSpPr>
            <a:spLocks noChangeArrowheads="1"/>
          </p:cNvSpPr>
          <p:nvPr/>
        </p:nvSpPr>
        <p:spPr bwMode="auto">
          <a:xfrm>
            <a:off x="2344739" y="2492376"/>
            <a:ext cx="7273925" cy="3432175"/>
          </a:xfrm>
          <a:prstGeom prst="rect">
            <a:avLst/>
          </a:prstGeom>
          <a:noFill/>
          <a:ln w="6350"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558" name="Rectangle 311"/>
          <p:cNvSpPr>
            <a:spLocks noChangeArrowheads="1"/>
          </p:cNvSpPr>
          <p:nvPr/>
        </p:nvSpPr>
        <p:spPr bwMode="auto">
          <a:xfrm>
            <a:off x="5089525" y="3030539"/>
            <a:ext cx="349250"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7559" name="Rectangle 312"/>
          <p:cNvSpPr>
            <a:spLocks noChangeArrowheads="1"/>
          </p:cNvSpPr>
          <p:nvPr/>
        </p:nvSpPr>
        <p:spPr bwMode="auto">
          <a:xfrm>
            <a:off x="5008563" y="3030539"/>
            <a:ext cx="512762" cy="428625"/>
          </a:xfrm>
          <a:prstGeom prst="rect">
            <a:avLst/>
          </a:prstGeom>
          <a:noFill/>
          <a:ln w="7" cap="flat" cmpd="sng">
            <a:solidFill>
              <a:srgbClr val="A0A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7560" name="Line 152"/>
          <p:cNvSpPr>
            <a:spLocks noChangeShapeType="1"/>
          </p:cNvSpPr>
          <p:nvPr/>
        </p:nvSpPr>
        <p:spPr bwMode="auto">
          <a:xfrm flipH="1">
            <a:off x="6888164" y="1917700"/>
            <a:ext cx="142875" cy="1727200"/>
          </a:xfrm>
          <a:prstGeom prst="line">
            <a:avLst/>
          </a:prstGeom>
          <a:noFill/>
          <a:ln w="76200" cap="flat" cmpd="sng">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Tree>
    <p:extLst>
      <p:ext uri="{BB962C8B-B14F-4D97-AF65-F5344CB8AC3E}">
        <p14:creationId xmlns:p14="http://schemas.microsoft.com/office/powerpoint/2010/main" val="445844044"/>
      </p:ext>
    </p:extLst>
  </p:cSld>
  <p:clrMapOvr>
    <a:masterClrMapping/>
  </p:clrMapOvr>
  <p:transition>
    <p:strips dir="rd"/>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Text Box 305"/>
          <p:cNvSpPr txBox="1">
            <a:spLocks noChangeArrowheads="1"/>
          </p:cNvSpPr>
          <p:nvPr/>
        </p:nvSpPr>
        <p:spPr bwMode="auto">
          <a:xfrm>
            <a:off x="2424113" y="549275"/>
            <a:ext cx="712946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eaLnBrk="1" fontAlgn="base" hangingPunct="1">
              <a:spcBef>
                <a:spcPct val="50000"/>
              </a:spcBef>
              <a:spcAft>
                <a:spcPct val="0"/>
              </a:spcAft>
              <a:buFont typeface="Arial" panose="020B0604020202020204" pitchFamily="34" charset="0"/>
              <a:buNone/>
            </a:pPr>
            <a:r>
              <a:rPr lang="zh-CN" altLang="en-US" sz="2400">
                <a:solidFill>
                  <a:srgbClr val="000000"/>
                </a:solidFill>
                <a:latin typeface="Times New Roman" panose="02020603050405020304" pitchFamily="18" charset="0"/>
                <a:ea typeface="宋体" panose="02010600030101010101" pitchFamily="2" charset="-122"/>
              </a:rPr>
              <a:t>填表的过程，是按只放第1个物品、只放前2个、只放前3个......一直到放完，这样的顺序考虑。(从小问题扩展到大问题)</a:t>
            </a:r>
          </a:p>
          <a:p>
            <a:pPr eaLnBrk="1" fontAlgn="base" hangingPunct="1">
              <a:spcBef>
                <a:spcPct val="50000"/>
              </a:spcBef>
              <a:spcAft>
                <a:spcPct val="0"/>
              </a:spcAft>
              <a:buFont typeface="Arial" panose="020B0604020202020204" pitchFamily="34" charset="0"/>
              <a:buNone/>
            </a:pPr>
            <a:r>
              <a:rPr lang="zh-CN" altLang="en-US" sz="2400">
                <a:solidFill>
                  <a:srgbClr val="000000"/>
                </a:solidFill>
                <a:latin typeface="Times New Roman" panose="02020603050405020304" pitchFamily="18" charset="0"/>
                <a:ea typeface="宋体" panose="02010600030101010101" pitchFamily="2" charset="-122"/>
              </a:rPr>
              <a:t>1、只装第1个物品。(</a:t>
            </a:r>
            <a:r>
              <a:rPr lang="zh-CN" altLang="en-US" sz="2400">
                <a:solidFill>
                  <a:srgbClr val="CC0000"/>
                </a:solidFill>
                <a:latin typeface="Times New Roman" panose="02020603050405020304" pitchFamily="18" charset="0"/>
                <a:ea typeface="宋体" panose="02010600030101010101" pitchFamily="2" charset="-122"/>
              </a:rPr>
              <a:t>横向</a:t>
            </a:r>
            <a:r>
              <a:rPr lang="zh-CN" altLang="en-US" sz="2400">
                <a:solidFill>
                  <a:srgbClr val="000000"/>
                </a:solidFill>
                <a:latin typeface="Times New Roman" panose="02020603050405020304" pitchFamily="18" charset="0"/>
                <a:ea typeface="宋体" panose="02010600030101010101" pitchFamily="2" charset="-122"/>
              </a:rPr>
              <a:t>是递增的背包容量)</a:t>
            </a:r>
          </a:p>
        </p:txBody>
      </p:sp>
      <p:grpSp>
        <p:nvGrpSpPr>
          <p:cNvPr id="18435" name="Group 3"/>
          <p:cNvGrpSpPr>
            <a:grpSpLocks/>
          </p:cNvGrpSpPr>
          <p:nvPr/>
        </p:nvGrpSpPr>
        <p:grpSpPr bwMode="auto">
          <a:xfrm>
            <a:off x="2347914" y="2493964"/>
            <a:ext cx="1127125" cy="536575"/>
            <a:chOff x="0" y="0"/>
            <a:chExt cx="590" cy="480"/>
          </a:xfrm>
        </p:grpSpPr>
        <p:sp>
          <p:nvSpPr>
            <p:cNvPr id="18436" name="Rectangle 22"/>
            <p:cNvSpPr>
              <a:spLocks noChangeArrowheads="1"/>
            </p:cNvSpPr>
            <p:nvPr/>
          </p:nvSpPr>
          <p:spPr bwMode="auto">
            <a:xfrm>
              <a:off x="43" y="0"/>
              <a:ext cx="504"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 </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18437" name="Rectangle 120"/>
            <p:cNvSpPr>
              <a:spLocks noChangeArrowheads="1"/>
            </p:cNvSpPr>
            <p:nvPr/>
          </p:nvSpPr>
          <p:spPr bwMode="auto">
            <a:xfrm>
              <a:off x="0" y="0"/>
              <a:ext cx="59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sp>
        <p:nvSpPr>
          <p:cNvPr id="18438" name="Rectangle 23"/>
          <p:cNvSpPr>
            <a:spLocks noChangeArrowheads="1"/>
          </p:cNvSpPr>
          <p:nvPr/>
        </p:nvSpPr>
        <p:spPr bwMode="auto">
          <a:xfrm>
            <a:off x="3556001" y="2493964"/>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 </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8439" name="Rectangle 122"/>
          <p:cNvSpPr>
            <a:spLocks noChangeArrowheads="1"/>
          </p:cNvSpPr>
          <p:nvPr/>
        </p:nvSpPr>
        <p:spPr bwMode="auto">
          <a:xfrm>
            <a:off x="3475039"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440" name="Rectangle 24"/>
          <p:cNvSpPr>
            <a:spLocks noChangeArrowheads="1"/>
          </p:cNvSpPr>
          <p:nvPr/>
        </p:nvSpPr>
        <p:spPr bwMode="auto">
          <a:xfrm>
            <a:off x="4067176" y="2493964"/>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8441" name="Rectangle 124"/>
          <p:cNvSpPr>
            <a:spLocks noChangeArrowheads="1"/>
          </p:cNvSpPr>
          <p:nvPr/>
        </p:nvSpPr>
        <p:spPr bwMode="auto">
          <a:xfrm>
            <a:off x="3986214"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442" name="Rectangle 25"/>
          <p:cNvSpPr>
            <a:spLocks noChangeArrowheads="1"/>
          </p:cNvSpPr>
          <p:nvPr/>
        </p:nvSpPr>
        <p:spPr bwMode="auto">
          <a:xfrm>
            <a:off x="4578350" y="2493964"/>
            <a:ext cx="34925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8443" name="Rectangle 126"/>
          <p:cNvSpPr>
            <a:spLocks noChangeArrowheads="1"/>
          </p:cNvSpPr>
          <p:nvPr/>
        </p:nvSpPr>
        <p:spPr bwMode="auto">
          <a:xfrm>
            <a:off x="4497388" y="2493964"/>
            <a:ext cx="512762"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444" name="Rectangle 26"/>
          <p:cNvSpPr>
            <a:spLocks noChangeArrowheads="1"/>
          </p:cNvSpPr>
          <p:nvPr/>
        </p:nvSpPr>
        <p:spPr bwMode="auto">
          <a:xfrm>
            <a:off x="5092701" y="2493964"/>
            <a:ext cx="3460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2</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8445" name="Rectangle 128"/>
          <p:cNvSpPr>
            <a:spLocks noChangeArrowheads="1"/>
          </p:cNvSpPr>
          <p:nvPr/>
        </p:nvSpPr>
        <p:spPr bwMode="auto">
          <a:xfrm>
            <a:off x="5010151"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446" name="Rectangle 27"/>
          <p:cNvSpPr>
            <a:spLocks noChangeArrowheads="1"/>
          </p:cNvSpPr>
          <p:nvPr/>
        </p:nvSpPr>
        <p:spPr bwMode="auto">
          <a:xfrm>
            <a:off x="5603876" y="2493964"/>
            <a:ext cx="3460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3</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8447" name="Rectangle 130"/>
          <p:cNvSpPr>
            <a:spLocks noChangeArrowheads="1"/>
          </p:cNvSpPr>
          <p:nvPr/>
        </p:nvSpPr>
        <p:spPr bwMode="auto">
          <a:xfrm>
            <a:off x="5521326"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448" name="Rectangle 28"/>
          <p:cNvSpPr>
            <a:spLocks noChangeArrowheads="1"/>
          </p:cNvSpPr>
          <p:nvPr/>
        </p:nvSpPr>
        <p:spPr bwMode="auto">
          <a:xfrm>
            <a:off x="6115051" y="2493964"/>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4</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8449" name="Rectangle 132"/>
          <p:cNvSpPr>
            <a:spLocks noChangeArrowheads="1"/>
          </p:cNvSpPr>
          <p:nvPr/>
        </p:nvSpPr>
        <p:spPr bwMode="auto">
          <a:xfrm>
            <a:off x="6032501" y="2493964"/>
            <a:ext cx="5127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450" name="Rectangle 29"/>
          <p:cNvSpPr>
            <a:spLocks noChangeArrowheads="1"/>
          </p:cNvSpPr>
          <p:nvPr/>
        </p:nvSpPr>
        <p:spPr bwMode="auto">
          <a:xfrm>
            <a:off x="6626226" y="2493964"/>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5</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8451" name="Rectangle 134"/>
          <p:cNvSpPr>
            <a:spLocks noChangeArrowheads="1"/>
          </p:cNvSpPr>
          <p:nvPr/>
        </p:nvSpPr>
        <p:spPr bwMode="auto">
          <a:xfrm>
            <a:off x="6545264"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452" name="Rectangle 30"/>
          <p:cNvSpPr>
            <a:spLocks noChangeArrowheads="1"/>
          </p:cNvSpPr>
          <p:nvPr/>
        </p:nvSpPr>
        <p:spPr bwMode="auto">
          <a:xfrm>
            <a:off x="7137400" y="2493964"/>
            <a:ext cx="34925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8453" name="Rectangle 136"/>
          <p:cNvSpPr>
            <a:spLocks noChangeArrowheads="1"/>
          </p:cNvSpPr>
          <p:nvPr/>
        </p:nvSpPr>
        <p:spPr bwMode="auto">
          <a:xfrm>
            <a:off x="7056438" y="2493964"/>
            <a:ext cx="512762"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454" name="Rectangle 31"/>
          <p:cNvSpPr>
            <a:spLocks noChangeArrowheads="1"/>
          </p:cNvSpPr>
          <p:nvPr/>
        </p:nvSpPr>
        <p:spPr bwMode="auto">
          <a:xfrm>
            <a:off x="7651751" y="2493964"/>
            <a:ext cx="3460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7</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8455" name="Rectangle 138"/>
          <p:cNvSpPr>
            <a:spLocks noChangeArrowheads="1"/>
          </p:cNvSpPr>
          <p:nvPr/>
        </p:nvSpPr>
        <p:spPr bwMode="auto">
          <a:xfrm>
            <a:off x="7569201"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456" name="Rectangle 32"/>
          <p:cNvSpPr>
            <a:spLocks noChangeArrowheads="1"/>
          </p:cNvSpPr>
          <p:nvPr/>
        </p:nvSpPr>
        <p:spPr bwMode="auto">
          <a:xfrm>
            <a:off x="8162926" y="2493964"/>
            <a:ext cx="3460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8</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8457" name="Rectangle 140"/>
          <p:cNvSpPr>
            <a:spLocks noChangeArrowheads="1"/>
          </p:cNvSpPr>
          <p:nvPr/>
        </p:nvSpPr>
        <p:spPr bwMode="auto">
          <a:xfrm>
            <a:off x="8080376"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458" name="Rectangle 33"/>
          <p:cNvSpPr>
            <a:spLocks noChangeArrowheads="1"/>
          </p:cNvSpPr>
          <p:nvPr/>
        </p:nvSpPr>
        <p:spPr bwMode="auto">
          <a:xfrm>
            <a:off x="8674101" y="2493964"/>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8459" name="Rectangle 142"/>
          <p:cNvSpPr>
            <a:spLocks noChangeArrowheads="1"/>
          </p:cNvSpPr>
          <p:nvPr/>
        </p:nvSpPr>
        <p:spPr bwMode="auto">
          <a:xfrm>
            <a:off x="8591551" y="2493964"/>
            <a:ext cx="5127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460" name="Rectangle 34"/>
          <p:cNvSpPr>
            <a:spLocks noChangeArrowheads="1"/>
          </p:cNvSpPr>
          <p:nvPr/>
        </p:nvSpPr>
        <p:spPr bwMode="auto">
          <a:xfrm>
            <a:off x="9185276" y="2493964"/>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8461" name="Rectangle 144"/>
          <p:cNvSpPr>
            <a:spLocks noChangeArrowheads="1"/>
          </p:cNvSpPr>
          <p:nvPr/>
        </p:nvSpPr>
        <p:spPr bwMode="auto">
          <a:xfrm>
            <a:off x="9104314"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nvGrpSpPr>
          <p:cNvPr id="18462" name="Group 30"/>
          <p:cNvGrpSpPr>
            <a:grpSpLocks/>
          </p:cNvGrpSpPr>
          <p:nvPr/>
        </p:nvGrpSpPr>
        <p:grpSpPr bwMode="auto">
          <a:xfrm>
            <a:off x="2347914" y="3030539"/>
            <a:ext cx="1127125" cy="428625"/>
            <a:chOff x="0" y="0"/>
            <a:chExt cx="590" cy="384"/>
          </a:xfrm>
        </p:grpSpPr>
        <p:sp>
          <p:nvSpPr>
            <p:cNvPr id="18463" name="Rectangle 35"/>
            <p:cNvSpPr>
              <a:spLocks noChangeArrowheads="1"/>
            </p:cNvSpPr>
            <p:nvPr/>
          </p:nvSpPr>
          <p:spPr bwMode="auto">
            <a:xfrm>
              <a:off x="43" y="0"/>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 </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18464" name="Rectangle 146"/>
            <p:cNvSpPr>
              <a:spLocks noChangeArrowheads="1"/>
            </p:cNvSpPr>
            <p:nvPr/>
          </p:nvSpPr>
          <p:spPr bwMode="auto">
            <a:xfrm>
              <a:off x="0" y="0"/>
              <a:ext cx="59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sp>
        <p:nvSpPr>
          <p:cNvPr id="18465" name="Rectangle 36"/>
          <p:cNvSpPr>
            <a:spLocks noChangeArrowheads="1"/>
          </p:cNvSpPr>
          <p:nvPr/>
        </p:nvSpPr>
        <p:spPr bwMode="auto">
          <a:xfrm>
            <a:off x="3556001" y="303053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8466" name="Rectangle 148"/>
          <p:cNvSpPr>
            <a:spLocks noChangeArrowheads="1"/>
          </p:cNvSpPr>
          <p:nvPr/>
        </p:nvSpPr>
        <p:spPr bwMode="auto">
          <a:xfrm>
            <a:off x="3475039" y="3030539"/>
            <a:ext cx="5111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467" name="Rectangle 37"/>
          <p:cNvSpPr>
            <a:spLocks noChangeArrowheads="1"/>
          </p:cNvSpPr>
          <p:nvPr/>
        </p:nvSpPr>
        <p:spPr bwMode="auto">
          <a:xfrm>
            <a:off x="4067176" y="303053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8468" name="Rectangle 150"/>
          <p:cNvSpPr>
            <a:spLocks noChangeArrowheads="1"/>
          </p:cNvSpPr>
          <p:nvPr/>
        </p:nvSpPr>
        <p:spPr bwMode="auto">
          <a:xfrm>
            <a:off x="3986214"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469" name="Rectangle 38"/>
          <p:cNvSpPr>
            <a:spLocks noChangeArrowheads="1"/>
          </p:cNvSpPr>
          <p:nvPr/>
        </p:nvSpPr>
        <p:spPr bwMode="auto">
          <a:xfrm>
            <a:off x="4578350" y="3030539"/>
            <a:ext cx="3492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8470" name="Rectangle 152"/>
          <p:cNvSpPr>
            <a:spLocks noChangeArrowheads="1"/>
          </p:cNvSpPr>
          <p:nvPr/>
        </p:nvSpPr>
        <p:spPr bwMode="auto">
          <a:xfrm>
            <a:off x="4497388" y="3030539"/>
            <a:ext cx="512762"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471" name="Rectangle 39"/>
          <p:cNvSpPr>
            <a:spLocks noChangeArrowheads="1"/>
          </p:cNvSpPr>
          <p:nvPr/>
        </p:nvSpPr>
        <p:spPr bwMode="auto">
          <a:xfrm>
            <a:off x="5092701" y="303053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472" name="Rectangle 154"/>
          <p:cNvSpPr>
            <a:spLocks noChangeArrowheads="1"/>
          </p:cNvSpPr>
          <p:nvPr/>
        </p:nvSpPr>
        <p:spPr bwMode="auto">
          <a:xfrm>
            <a:off x="5010151"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473" name="Rectangle 47"/>
          <p:cNvSpPr>
            <a:spLocks noChangeArrowheads="1"/>
          </p:cNvSpPr>
          <p:nvPr/>
        </p:nvSpPr>
        <p:spPr bwMode="auto">
          <a:xfrm>
            <a:off x="5603876" y="303053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8474" name="Rectangle 156"/>
          <p:cNvSpPr>
            <a:spLocks noChangeArrowheads="1"/>
          </p:cNvSpPr>
          <p:nvPr/>
        </p:nvSpPr>
        <p:spPr bwMode="auto">
          <a:xfrm>
            <a:off x="5521326"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475" name="Rectangle 48"/>
          <p:cNvSpPr>
            <a:spLocks noChangeArrowheads="1"/>
          </p:cNvSpPr>
          <p:nvPr/>
        </p:nvSpPr>
        <p:spPr bwMode="auto">
          <a:xfrm>
            <a:off x="6115051" y="303053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8476" name="Rectangle 158"/>
          <p:cNvSpPr>
            <a:spLocks noChangeArrowheads="1"/>
          </p:cNvSpPr>
          <p:nvPr/>
        </p:nvSpPr>
        <p:spPr bwMode="auto">
          <a:xfrm>
            <a:off x="6032501" y="3030539"/>
            <a:ext cx="512763"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477" name="Rectangle 49"/>
          <p:cNvSpPr>
            <a:spLocks noChangeArrowheads="1"/>
          </p:cNvSpPr>
          <p:nvPr/>
        </p:nvSpPr>
        <p:spPr bwMode="auto">
          <a:xfrm>
            <a:off x="6626226" y="303053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8478" name="Rectangle 160"/>
          <p:cNvSpPr>
            <a:spLocks noChangeArrowheads="1"/>
          </p:cNvSpPr>
          <p:nvPr/>
        </p:nvSpPr>
        <p:spPr bwMode="auto">
          <a:xfrm>
            <a:off x="6545264"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479" name="Rectangle 50"/>
          <p:cNvSpPr>
            <a:spLocks noChangeArrowheads="1"/>
          </p:cNvSpPr>
          <p:nvPr/>
        </p:nvSpPr>
        <p:spPr bwMode="auto">
          <a:xfrm>
            <a:off x="7137400" y="3030539"/>
            <a:ext cx="3492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8480" name="Rectangle 162"/>
          <p:cNvSpPr>
            <a:spLocks noChangeArrowheads="1"/>
          </p:cNvSpPr>
          <p:nvPr/>
        </p:nvSpPr>
        <p:spPr bwMode="auto">
          <a:xfrm>
            <a:off x="7056438" y="3030539"/>
            <a:ext cx="512762"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481" name="Rectangle 51"/>
          <p:cNvSpPr>
            <a:spLocks noChangeArrowheads="1"/>
          </p:cNvSpPr>
          <p:nvPr/>
        </p:nvSpPr>
        <p:spPr bwMode="auto">
          <a:xfrm>
            <a:off x="7651751" y="303053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8482" name="Rectangle 164"/>
          <p:cNvSpPr>
            <a:spLocks noChangeArrowheads="1"/>
          </p:cNvSpPr>
          <p:nvPr/>
        </p:nvSpPr>
        <p:spPr bwMode="auto">
          <a:xfrm>
            <a:off x="7569201"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483" name="Rectangle 52"/>
          <p:cNvSpPr>
            <a:spLocks noChangeArrowheads="1"/>
          </p:cNvSpPr>
          <p:nvPr/>
        </p:nvSpPr>
        <p:spPr bwMode="auto">
          <a:xfrm>
            <a:off x="8162926" y="303053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8484" name="Rectangle 166"/>
          <p:cNvSpPr>
            <a:spLocks noChangeArrowheads="1"/>
          </p:cNvSpPr>
          <p:nvPr/>
        </p:nvSpPr>
        <p:spPr bwMode="auto">
          <a:xfrm>
            <a:off x="8080376"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485" name="Rectangle 53"/>
          <p:cNvSpPr>
            <a:spLocks noChangeArrowheads="1"/>
          </p:cNvSpPr>
          <p:nvPr/>
        </p:nvSpPr>
        <p:spPr bwMode="auto">
          <a:xfrm>
            <a:off x="8674101" y="303053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8486" name="Rectangle 168"/>
          <p:cNvSpPr>
            <a:spLocks noChangeArrowheads="1"/>
          </p:cNvSpPr>
          <p:nvPr/>
        </p:nvSpPr>
        <p:spPr bwMode="auto">
          <a:xfrm>
            <a:off x="8591551" y="3030539"/>
            <a:ext cx="512763"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487" name="Rectangle 54"/>
          <p:cNvSpPr>
            <a:spLocks noChangeArrowheads="1"/>
          </p:cNvSpPr>
          <p:nvPr/>
        </p:nvSpPr>
        <p:spPr bwMode="auto">
          <a:xfrm>
            <a:off x="9185276" y="303053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8488" name="Rectangle 170"/>
          <p:cNvSpPr>
            <a:spLocks noChangeArrowheads="1"/>
          </p:cNvSpPr>
          <p:nvPr/>
        </p:nvSpPr>
        <p:spPr bwMode="auto">
          <a:xfrm>
            <a:off x="9104314"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nvGrpSpPr>
          <p:cNvPr id="18489" name="Group 57"/>
          <p:cNvGrpSpPr>
            <a:grpSpLocks/>
          </p:cNvGrpSpPr>
          <p:nvPr/>
        </p:nvGrpSpPr>
        <p:grpSpPr bwMode="auto">
          <a:xfrm>
            <a:off x="2347914" y="3459164"/>
            <a:ext cx="1127125" cy="428625"/>
            <a:chOff x="0" y="0"/>
            <a:chExt cx="590" cy="384"/>
          </a:xfrm>
        </p:grpSpPr>
        <p:sp>
          <p:nvSpPr>
            <p:cNvPr id="18490" name="Rectangle 55"/>
            <p:cNvSpPr>
              <a:spLocks noChangeArrowheads="1"/>
            </p:cNvSpPr>
            <p:nvPr/>
          </p:nvSpPr>
          <p:spPr bwMode="auto">
            <a:xfrm>
              <a:off x="43" y="0"/>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w</a:t>
              </a:r>
              <a:r>
                <a:rPr lang="en-US" altLang="zh-CN" sz="1600" b="1" baseline="-30000">
                  <a:solidFill>
                    <a:srgbClr val="000000"/>
                  </a:solidFill>
                  <a:latin typeface="Times New Roman" panose="02020603050405020304" pitchFamily="18" charset="0"/>
                  <a:ea typeface="宋体" panose="02010600030101010101" pitchFamily="2" charset="-122"/>
                </a:rPr>
                <a:t>1</a:t>
              </a:r>
              <a:r>
                <a:rPr lang="en-US" altLang="zh-CN" sz="1600" b="1">
                  <a:solidFill>
                    <a:srgbClr val="000000"/>
                  </a:solidFill>
                  <a:latin typeface="Times New Roman" panose="02020603050405020304" pitchFamily="18" charset="0"/>
                  <a:ea typeface="宋体" panose="02010600030101010101" pitchFamily="2" charset="-122"/>
                </a:rPr>
                <a:t>=2 v</a:t>
              </a:r>
              <a:r>
                <a:rPr lang="en-US" altLang="zh-CN" sz="1600" b="1" baseline="-30000">
                  <a:solidFill>
                    <a:srgbClr val="000000"/>
                  </a:solidFill>
                  <a:latin typeface="Times New Roman" panose="02020603050405020304" pitchFamily="18" charset="0"/>
                  <a:ea typeface="宋体" panose="02010600030101010101" pitchFamily="2" charset="-122"/>
                </a:rPr>
                <a:t>1</a:t>
              </a:r>
              <a:r>
                <a:rPr lang="en-US" altLang="zh-CN" sz="16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18491" name="Rectangle 172"/>
            <p:cNvSpPr>
              <a:spLocks noChangeArrowheads="1"/>
            </p:cNvSpPr>
            <p:nvPr/>
          </p:nvSpPr>
          <p:spPr bwMode="auto">
            <a:xfrm>
              <a:off x="0" y="0"/>
              <a:ext cx="59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sp>
        <p:nvSpPr>
          <p:cNvPr id="18492" name="Rectangle 56"/>
          <p:cNvSpPr>
            <a:spLocks noChangeArrowheads="1"/>
          </p:cNvSpPr>
          <p:nvPr/>
        </p:nvSpPr>
        <p:spPr bwMode="auto">
          <a:xfrm>
            <a:off x="3556001" y="3459164"/>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8493" name="Rectangle 174"/>
          <p:cNvSpPr>
            <a:spLocks noChangeArrowheads="1"/>
          </p:cNvSpPr>
          <p:nvPr/>
        </p:nvSpPr>
        <p:spPr bwMode="auto">
          <a:xfrm>
            <a:off x="3475039" y="3459164"/>
            <a:ext cx="5111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494" name="Rectangle 57"/>
          <p:cNvSpPr>
            <a:spLocks noChangeArrowheads="1"/>
          </p:cNvSpPr>
          <p:nvPr/>
        </p:nvSpPr>
        <p:spPr bwMode="auto">
          <a:xfrm>
            <a:off x="4067176" y="3459164"/>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8495" name="Rectangle 176"/>
          <p:cNvSpPr>
            <a:spLocks noChangeArrowheads="1"/>
          </p:cNvSpPr>
          <p:nvPr/>
        </p:nvSpPr>
        <p:spPr bwMode="auto">
          <a:xfrm>
            <a:off x="3986214"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496" name="Rectangle 58"/>
          <p:cNvSpPr>
            <a:spLocks noChangeArrowheads="1"/>
          </p:cNvSpPr>
          <p:nvPr/>
        </p:nvSpPr>
        <p:spPr bwMode="auto">
          <a:xfrm>
            <a:off x="4578350" y="3459164"/>
            <a:ext cx="3492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8497" name="Rectangle 178"/>
          <p:cNvSpPr>
            <a:spLocks noChangeArrowheads="1"/>
          </p:cNvSpPr>
          <p:nvPr/>
        </p:nvSpPr>
        <p:spPr bwMode="auto">
          <a:xfrm>
            <a:off x="4497388" y="3459164"/>
            <a:ext cx="512762"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498" name="Rectangle 59"/>
          <p:cNvSpPr>
            <a:spLocks noChangeArrowheads="1"/>
          </p:cNvSpPr>
          <p:nvPr/>
        </p:nvSpPr>
        <p:spPr bwMode="auto">
          <a:xfrm>
            <a:off x="5092701" y="3459164"/>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8499" name="Rectangle 180"/>
          <p:cNvSpPr>
            <a:spLocks noChangeArrowheads="1"/>
          </p:cNvSpPr>
          <p:nvPr/>
        </p:nvSpPr>
        <p:spPr bwMode="auto">
          <a:xfrm>
            <a:off x="5010151"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500" name="Rectangle 60"/>
          <p:cNvSpPr>
            <a:spLocks noChangeArrowheads="1"/>
          </p:cNvSpPr>
          <p:nvPr/>
        </p:nvSpPr>
        <p:spPr bwMode="auto">
          <a:xfrm>
            <a:off x="5603876" y="3459164"/>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8501" name="Rectangle 182"/>
          <p:cNvSpPr>
            <a:spLocks noChangeArrowheads="1"/>
          </p:cNvSpPr>
          <p:nvPr/>
        </p:nvSpPr>
        <p:spPr bwMode="auto">
          <a:xfrm>
            <a:off x="5521326"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502" name="Rectangle 61"/>
          <p:cNvSpPr>
            <a:spLocks noChangeArrowheads="1"/>
          </p:cNvSpPr>
          <p:nvPr/>
        </p:nvSpPr>
        <p:spPr bwMode="auto">
          <a:xfrm>
            <a:off x="6115051" y="3459164"/>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8503" name="Rectangle 184"/>
          <p:cNvSpPr>
            <a:spLocks noChangeArrowheads="1"/>
          </p:cNvSpPr>
          <p:nvPr/>
        </p:nvSpPr>
        <p:spPr bwMode="auto">
          <a:xfrm>
            <a:off x="6032501" y="3459164"/>
            <a:ext cx="512763"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504" name="Rectangle 62"/>
          <p:cNvSpPr>
            <a:spLocks noChangeArrowheads="1"/>
          </p:cNvSpPr>
          <p:nvPr/>
        </p:nvSpPr>
        <p:spPr bwMode="auto">
          <a:xfrm>
            <a:off x="6626226" y="3459164"/>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8505" name="Rectangle 186"/>
          <p:cNvSpPr>
            <a:spLocks noChangeArrowheads="1"/>
          </p:cNvSpPr>
          <p:nvPr/>
        </p:nvSpPr>
        <p:spPr bwMode="auto">
          <a:xfrm>
            <a:off x="6545264"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506" name="Rectangle 63"/>
          <p:cNvSpPr>
            <a:spLocks noChangeArrowheads="1"/>
          </p:cNvSpPr>
          <p:nvPr/>
        </p:nvSpPr>
        <p:spPr bwMode="auto">
          <a:xfrm>
            <a:off x="7137400" y="3459164"/>
            <a:ext cx="3492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8507" name="Rectangle 188"/>
          <p:cNvSpPr>
            <a:spLocks noChangeArrowheads="1"/>
          </p:cNvSpPr>
          <p:nvPr/>
        </p:nvSpPr>
        <p:spPr bwMode="auto">
          <a:xfrm>
            <a:off x="7056438" y="3459164"/>
            <a:ext cx="512762"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508" name="Rectangle 64"/>
          <p:cNvSpPr>
            <a:spLocks noChangeArrowheads="1"/>
          </p:cNvSpPr>
          <p:nvPr/>
        </p:nvSpPr>
        <p:spPr bwMode="auto">
          <a:xfrm>
            <a:off x="7651751" y="3459164"/>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8509" name="Rectangle 190"/>
          <p:cNvSpPr>
            <a:spLocks noChangeArrowheads="1"/>
          </p:cNvSpPr>
          <p:nvPr/>
        </p:nvSpPr>
        <p:spPr bwMode="auto">
          <a:xfrm>
            <a:off x="7569201"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510" name="Rectangle 65"/>
          <p:cNvSpPr>
            <a:spLocks noChangeArrowheads="1"/>
          </p:cNvSpPr>
          <p:nvPr/>
        </p:nvSpPr>
        <p:spPr bwMode="auto">
          <a:xfrm>
            <a:off x="8162926" y="3459164"/>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8511" name="Rectangle 192"/>
          <p:cNvSpPr>
            <a:spLocks noChangeArrowheads="1"/>
          </p:cNvSpPr>
          <p:nvPr/>
        </p:nvSpPr>
        <p:spPr bwMode="auto">
          <a:xfrm>
            <a:off x="8080376"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512" name="Rectangle 66"/>
          <p:cNvSpPr>
            <a:spLocks noChangeArrowheads="1"/>
          </p:cNvSpPr>
          <p:nvPr/>
        </p:nvSpPr>
        <p:spPr bwMode="auto">
          <a:xfrm>
            <a:off x="8674101" y="3459164"/>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8513" name="Rectangle 194"/>
          <p:cNvSpPr>
            <a:spLocks noChangeArrowheads="1"/>
          </p:cNvSpPr>
          <p:nvPr/>
        </p:nvSpPr>
        <p:spPr bwMode="auto">
          <a:xfrm>
            <a:off x="8591551" y="3459164"/>
            <a:ext cx="512763"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514" name="Rectangle 67"/>
          <p:cNvSpPr>
            <a:spLocks noChangeArrowheads="1"/>
          </p:cNvSpPr>
          <p:nvPr/>
        </p:nvSpPr>
        <p:spPr bwMode="auto">
          <a:xfrm>
            <a:off x="9185276" y="3459164"/>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8515" name="Rectangle 196"/>
          <p:cNvSpPr>
            <a:spLocks noChangeArrowheads="1"/>
          </p:cNvSpPr>
          <p:nvPr/>
        </p:nvSpPr>
        <p:spPr bwMode="auto">
          <a:xfrm>
            <a:off x="9104314"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nvGrpSpPr>
          <p:cNvPr id="18516" name="Group 84"/>
          <p:cNvGrpSpPr>
            <a:grpSpLocks/>
          </p:cNvGrpSpPr>
          <p:nvPr/>
        </p:nvGrpSpPr>
        <p:grpSpPr bwMode="auto">
          <a:xfrm>
            <a:off x="2347914" y="3887789"/>
            <a:ext cx="1127125" cy="428625"/>
            <a:chOff x="0" y="0"/>
            <a:chExt cx="590" cy="384"/>
          </a:xfrm>
        </p:grpSpPr>
        <p:sp>
          <p:nvSpPr>
            <p:cNvPr id="18517" name="Rectangle 68"/>
            <p:cNvSpPr>
              <a:spLocks noChangeArrowheads="1"/>
            </p:cNvSpPr>
            <p:nvPr/>
          </p:nvSpPr>
          <p:spPr bwMode="auto">
            <a:xfrm>
              <a:off x="43" y="0"/>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w</a:t>
              </a:r>
              <a:r>
                <a:rPr lang="en-US" altLang="zh-CN" sz="1600" b="1" baseline="-30000">
                  <a:solidFill>
                    <a:srgbClr val="000000"/>
                  </a:solidFill>
                  <a:latin typeface="Times New Roman" panose="02020603050405020304" pitchFamily="18" charset="0"/>
                  <a:ea typeface="宋体" panose="02010600030101010101" pitchFamily="2" charset="-122"/>
                </a:rPr>
                <a:t>2</a:t>
              </a:r>
              <a:r>
                <a:rPr lang="en-US" altLang="zh-CN" sz="1600" b="1">
                  <a:solidFill>
                    <a:srgbClr val="000000"/>
                  </a:solidFill>
                  <a:latin typeface="Times New Roman" panose="02020603050405020304" pitchFamily="18" charset="0"/>
                  <a:ea typeface="宋体" panose="02010600030101010101" pitchFamily="2" charset="-122"/>
                </a:rPr>
                <a:t>=2 v</a:t>
              </a:r>
              <a:r>
                <a:rPr lang="en-US" altLang="zh-CN" sz="1600" b="1" baseline="-30000">
                  <a:solidFill>
                    <a:srgbClr val="000000"/>
                  </a:solidFill>
                  <a:latin typeface="Times New Roman" panose="02020603050405020304" pitchFamily="18" charset="0"/>
                  <a:ea typeface="宋体" panose="02010600030101010101" pitchFamily="2" charset="-122"/>
                </a:rPr>
                <a:t>2</a:t>
              </a:r>
              <a:r>
                <a:rPr lang="en-US" altLang="zh-CN" sz="1600" b="1">
                  <a:solidFill>
                    <a:srgbClr val="000000"/>
                  </a:solidFill>
                  <a:latin typeface="Times New Roman" panose="02020603050405020304" pitchFamily="18" charset="0"/>
                  <a:ea typeface="宋体" panose="02010600030101010101" pitchFamily="2" charset="-122"/>
                </a:rPr>
                <a:t>=3</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18518" name="Rectangle 198"/>
            <p:cNvSpPr>
              <a:spLocks noChangeArrowheads="1"/>
            </p:cNvSpPr>
            <p:nvPr/>
          </p:nvSpPr>
          <p:spPr bwMode="auto">
            <a:xfrm>
              <a:off x="0" y="0"/>
              <a:ext cx="59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sp>
        <p:nvSpPr>
          <p:cNvPr id="18519" name="Rectangle 69"/>
          <p:cNvSpPr>
            <a:spLocks noChangeArrowheads="1"/>
          </p:cNvSpPr>
          <p:nvPr/>
        </p:nvSpPr>
        <p:spPr bwMode="auto">
          <a:xfrm>
            <a:off x="3556001" y="388778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2</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8520" name="Rectangle 200"/>
          <p:cNvSpPr>
            <a:spLocks noChangeArrowheads="1"/>
          </p:cNvSpPr>
          <p:nvPr/>
        </p:nvSpPr>
        <p:spPr bwMode="auto">
          <a:xfrm>
            <a:off x="3475039" y="3887789"/>
            <a:ext cx="5111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521" name="Rectangle 70"/>
          <p:cNvSpPr>
            <a:spLocks noChangeArrowheads="1"/>
          </p:cNvSpPr>
          <p:nvPr/>
        </p:nvSpPr>
        <p:spPr bwMode="auto">
          <a:xfrm>
            <a:off x="4067176" y="388778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8522" name="Rectangle 202"/>
          <p:cNvSpPr>
            <a:spLocks noChangeArrowheads="1"/>
          </p:cNvSpPr>
          <p:nvPr/>
        </p:nvSpPr>
        <p:spPr bwMode="auto">
          <a:xfrm>
            <a:off x="3986214"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523" name="Rectangle 71"/>
          <p:cNvSpPr>
            <a:spLocks noChangeArrowheads="1"/>
          </p:cNvSpPr>
          <p:nvPr/>
        </p:nvSpPr>
        <p:spPr bwMode="auto">
          <a:xfrm>
            <a:off x="4578350" y="3887789"/>
            <a:ext cx="3492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8524" name="Rectangle 204"/>
          <p:cNvSpPr>
            <a:spLocks noChangeArrowheads="1"/>
          </p:cNvSpPr>
          <p:nvPr/>
        </p:nvSpPr>
        <p:spPr bwMode="auto">
          <a:xfrm>
            <a:off x="4497388" y="3887789"/>
            <a:ext cx="512762"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525" name="Rectangle 72"/>
          <p:cNvSpPr>
            <a:spLocks noChangeArrowheads="1"/>
          </p:cNvSpPr>
          <p:nvPr/>
        </p:nvSpPr>
        <p:spPr bwMode="auto">
          <a:xfrm>
            <a:off x="5092701" y="388778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8526" name="Rectangle 206"/>
          <p:cNvSpPr>
            <a:spLocks noChangeArrowheads="1"/>
          </p:cNvSpPr>
          <p:nvPr/>
        </p:nvSpPr>
        <p:spPr bwMode="auto">
          <a:xfrm>
            <a:off x="5010151"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527" name="Rectangle 208"/>
          <p:cNvSpPr>
            <a:spLocks noChangeArrowheads="1"/>
          </p:cNvSpPr>
          <p:nvPr/>
        </p:nvSpPr>
        <p:spPr bwMode="auto">
          <a:xfrm>
            <a:off x="5521326"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528" name="Rectangle 210"/>
          <p:cNvSpPr>
            <a:spLocks noChangeArrowheads="1"/>
          </p:cNvSpPr>
          <p:nvPr/>
        </p:nvSpPr>
        <p:spPr bwMode="auto">
          <a:xfrm>
            <a:off x="6032501" y="3887789"/>
            <a:ext cx="512763"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529" name="Rectangle 212"/>
          <p:cNvSpPr>
            <a:spLocks noChangeArrowheads="1"/>
          </p:cNvSpPr>
          <p:nvPr/>
        </p:nvSpPr>
        <p:spPr bwMode="auto">
          <a:xfrm>
            <a:off x="6545264"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530" name="Rectangle 214"/>
          <p:cNvSpPr>
            <a:spLocks noChangeArrowheads="1"/>
          </p:cNvSpPr>
          <p:nvPr/>
        </p:nvSpPr>
        <p:spPr bwMode="auto">
          <a:xfrm>
            <a:off x="7026276" y="3860801"/>
            <a:ext cx="5127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531" name="Rectangle 216"/>
          <p:cNvSpPr>
            <a:spLocks noChangeArrowheads="1"/>
          </p:cNvSpPr>
          <p:nvPr/>
        </p:nvSpPr>
        <p:spPr bwMode="auto">
          <a:xfrm>
            <a:off x="7569201"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532" name="Rectangle 218"/>
          <p:cNvSpPr>
            <a:spLocks noChangeArrowheads="1"/>
          </p:cNvSpPr>
          <p:nvPr/>
        </p:nvSpPr>
        <p:spPr bwMode="auto">
          <a:xfrm>
            <a:off x="8080376"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533" name="Rectangle 220"/>
          <p:cNvSpPr>
            <a:spLocks noChangeArrowheads="1"/>
          </p:cNvSpPr>
          <p:nvPr/>
        </p:nvSpPr>
        <p:spPr bwMode="auto">
          <a:xfrm>
            <a:off x="8591551" y="3887789"/>
            <a:ext cx="512763"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534" name="Rectangle 222"/>
          <p:cNvSpPr>
            <a:spLocks noChangeArrowheads="1"/>
          </p:cNvSpPr>
          <p:nvPr/>
        </p:nvSpPr>
        <p:spPr bwMode="auto">
          <a:xfrm>
            <a:off x="9104314"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nvGrpSpPr>
          <p:cNvPr id="18535" name="Group 103"/>
          <p:cNvGrpSpPr>
            <a:grpSpLocks/>
          </p:cNvGrpSpPr>
          <p:nvPr/>
        </p:nvGrpSpPr>
        <p:grpSpPr bwMode="auto">
          <a:xfrm>
            <a:off x="2347914" y="4316414"/>
            <a:ext cx="1127125" cy="534987"/>
            <a:chOff x="0" y="0"/>
            <a:chExt cx="590" cy="480"/>
          </a:xfrm>
        </p:grpSpPr>
        <p:sp>
          <p:nvSpPr>
            <p:cNvPr id="18536" name="Rectangle 81"/>
            <p:cNvSpPr>
              <a:spLocks noChangeArrowheads="1"/>
            </p:cNvSpPr>
            <p:nvPr/>
          </p:nvSpPr>
          <p:spPr bwMode="auto">
            <a:xfrm>
              <a:off x="43" y="0"/>
              <a:ext cx="504"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w</a:t>
              </a:r>
              <a:r>
                <a:rPr lang="en-US" altLang="zh-CN" sz="1600" b="1" baseline="-30000">
                  <a:solidFill>
                    <a:srgbClr val="000000"/>
                  </a:solidFill>
                  <a:latin typeface="Times New Roman" panose="02020603050405020304" pitchFamily="18" charset="0"/>
                  <a:ea typeface="宋体" panose="02010600030101010101" pitchFamily="2" charset="-122"/>
                </a:rPr>
                <a:t>3</a:t>
              </a:r>
              <a:r>
                <a:rPr lang="en-US" altLang="zh-CN" sz="1600" b="1">
                  <a:solidFill>
                    <a:srgbClr val="000000"/>
                  </a:solidFill>
                  <a:latin typeface="Times New Roman" panose="02020603050405020304" pitchFamily="18" charset="0"/>
                  <a:ea typeface="宋体" panose="02010600030101010101" pitchFamily="2" charset="-122"/>
                </a:rPr>
                <a:t>=6 v</a:t>
              </a:r>
              <a:r>
                <a:rPr lang="en-US" altLang="zh-CN" sz="1600" b="1" baseline="-30000">
                  <a:solidFill>
                    <a:srgbClr val="000000"/>
                  </a:solidFill>
                  <a:latin typeface="Times New Roman" panose="02020603050405020304" pitchFamily="18" charset="0"/>
                  <a:ea typeface="宋体" panose="02010600030101010101" pitchFamily="2" charset="-122"/>
                </a:rPr>
                <a:t>3</a:t>
              </a:r>
              <a:r>
                <a:rPr lang="en-US" altLang="zh-CN" sz="1600" b="1">
                  <a:solidFill>
                    <a:srgbClr val="000000"/>
                  </a:solidFill>
                  <a:latin typeface="Times New Roman" panose="02020603050405020304" pitchFamily="18" charset="0"/>
                  <a:ea typeface="宋体" panose="02010600030101010101" pitchFamily="2" charset="-122"/>
                </a:rPr>
                <a:t>=5</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18537" name="Rectangle 224"/>
            <p:cNvSpPr>
              <a:spLocks noChangeArrowheads="1"/>
            </p:cNvSpPr>
            <p:nvPr/>
          </p:nvSpPr>
          <p:spPr bwMode="auto">
            <a:xfrm>
              <a:off x="0" y="0"/>
              <a:ext cx="59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sp>
        <p:nvSpPr>
          <p:cNvPr id="18538" name="Rectangle 82"/>
          <p:cNvSpPr>
            <a:spLocks noChangeArrowheads="1"/>
          </p:cNvSpPr>
          <p:nvPr/>
        </p:nvSpPr>
        <p:spPr bwMode="auto">
          <a:xfrm>
            <a:off x="3556001" y="4316414"/>
            <a:ext cx="347663"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3</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8539" name="Rectangle 226"/>
          <p:cNvSpPr>
            <a:spLocks noChangeArrowheads="1"/>
          </p:cNvSpPr>
          <p:nvPr/>
        </p:nvSpPr>
        <p:spPr bwMode="auto">
          <a:xfrm>
            <a:off x="3475039" y="4316414"/>
            <a:ext cx="511175"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540" name="Rectangle 83"/>
          <p:cNvSpPr>
            <a:spLocks noChangeArrowheads="1"/>
          </p:cNvSpPr>
          <p:nvPr/>
        </p:nvSpPr>
        <p:spPr bwMode="auto">
          <a:xfrm>
            <a:off x="4067176" y="4316414"/>
            <a:ext cx="347663"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8541" name="Rectangle 228"/>
          <p:cNvSpPr>
            <a:spLocks noChangeArrowheads="1"/>
          </p:cNvSpPr>
          <p:nvPr/>
        </p:nvSpPr>
        <p:spPr bwMode="auto">
          <a:xfrm>
            <a:off x="3986214"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542" name="Rectangle 230"/>
          <p:cNvSpPr>
            <a:spLocks noChangeArrowheads="1"/>
          </p:cNvSpPr>
          <p:nvPr/>
        </p:nvSpPr>
        <p:spPr bwMode="auto">
          <a:xfrm>
            <a:off x="4497388" y="4316414"/>
            <a:ext cx="512762"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543" name="Rectangle 232"/>
          <p:cNvSpPr>
            <a:spLocks noChangeArrowheads="1"/>
          </p:cNvSpPr>
          <p:nvPr/>
        </p:nvSpPr>
        <p:spPr bwMode="auto">
          <a:xfrm>
            <a:off x="5010151"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544" name="Rectangle 234"/>
          <p:cNvSpPr>
            <a:spLocks noChangeArrowheads="1"/>
          </p:cNvSpPr>
          <p:nvPr/>
        </p:nvSpPr>
        <p:spPr bwMode="auto">
          <a:xfrm>
            <a:off x="5521326"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545" name="Rectangle 236"/>
          <p:cNvSpPr>
            <a:spLocks noChangeArrowheads="1"/>
          </p:cNvSpPr>
          <p:nvPr/>
        </p:nvSpPr>
        <p:spPr bwMode="auto">
          <a:xfrm>
            <a:off x="6032501" y="4316414"/>
            <a:ext cx="512763"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546" name="Rectangle 238"/>
          <p:cNvSpPr>
            <a:spLocks noChangeArrowheads="1"/>
          </p:cNvSpPr>
          <p:nvPr/>
        </p:nvSpPr>
        <p:spPr bwMode="auto">
          <a:xfrm>
            <a:off x="6545264"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547" name="Rectangle 240"/>
          <p:cNvSpPr>
            <a:spLocks noChangeArrowheads="1"/>
          </p:cNvSpPr>
          <p:nvPr/>
        </p:nvSpPr>
        <p:spPr bwMode="auto">
          <a:xfrm>
            <a:off x="7056438" y="4316414"/>
            <a:ext cx="512762"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548" name="Rectangle 242"/>
          <p:cNvSpPr>
            <a:spLocks noChangeArrowheads="1"/>
          </p:cNvSpPr>
          <p:nvPr/>
        </p:nvSpPr>
        <p:spPr bwMode="auto">
          <a:xfrm>
            <a:off x="7569201"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549" name="Rectangle 244"/>
          <p:cNvSpPr>
            <a:spLocks noChangeArrowheads="1"/>
          </p:cNvSpPr>
          <p:nvPr/>
        </p:nvSpPr>
        <p:spPr bwMode="auto">
          <a:xfrm>
            <a:off x="8080376"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550" name="Rectangle 246"/>
          <p:cNvSpPr>
            <a:spLocks noChangeArrowheads="1"/>
          </p:cNvSpPr>
          <p:nvPr/>
        </p:nvSpPr>
        <p:spPr bwMode="auto">
          <a:xfrm>
            <a:off x="8591551" y="4316414"/>
            <a:ext cx="512763"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551" name="Rectangle 248"/>
          <p:cNvSpPr>
            <a:spLocks noChangeArrowheads="1"/>
          </p:cNvSpPr>
          <p:nvPr/>
        </p:nvSpPr>
        <p:spPr bwMode="auto">
          <a:xfrm>
            <a:off x="9104314"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nvGrpSpPr>
          <p:cNvPr id="18552" name="Group 120"/>
          <p:cNvGrpSpPr>
            <a:grpSpLocks/>
          </p:cNvGrpSpPr>
          <p:nvPr/>
        </p:nvGrpSpPr>
        <p:grpSpPr bwMode="auto">
          <a:xfrm>
            <a:off x="2347914" y="4851401"/>
            <a:ext cx="1127125" cy="536575"/>
            <a:chOff x="0" y="0"/>
            <a:chExt cx="590" cy="480"/>
          </a:xfrm>
        </p:grpSpPr>
        <p:sp>
          <p:nvSpPr>
            <p:cNvPr id="18553" name="Rectangle 94"/>
            <p:cNvSpPr>
              <a:spLocks noChangeArrowheads="1"/>
            </p:cNvSpPr>
            <p:nvPr/>
          </p:nvSpPr>
          <p:spPr bwMode="auto">
            <a:xfrm>
              <a:off x="43" y="0"/>
              <a:ext cx="504"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w</a:t>
              </a:r>
              <a:r>
                <a:rPr lang="en-US" altLang="zh-CN" sz="1600" b="1" baseline="-30000">
                  <a:solidFill>
                    <a:srgbClr val="000000"/>
                  </a:solidFill>
                  <a:latin typeface="Times New Roman" panose="02020603050405020304" pitchFamily="18" charset="0"/>
                  <a:ea typeface="宋体" panose="02010600030101010101" pitchFamily="2" charset="-122"/>
                </a:rPr>
                <a:t>4</a:t>
              </a:r>
              <a:r>
                <a:rPr lang="en-US" altLang="zh-CN" sz="1600" b="1">
                  <a:solidFill>
                    <a:srgbClr val="000000"/>
                  </a:solidFill>
                  <a:latin typeface="Times New Roman" panose="02020603050405020304" pitchFamily="18" charset="0"/>
                  <a:ea typeface="宋体" panose="02010600030101010101" pitchFamily="2" charset="-122"/>
                </a:rPr>
                <a:t>=5 v</a:t>
              </a:r>
              <a:r>
                <a:rPr lang="en-US" altLang="zh-CN" sz="1600" b="1" baseline="-30000">
                  <a:solidFill>
                    <a:srgbClr val="000000"/>
                  </a:solidFill>
                  <a:latin typeface="Times New Roman" panose="02020603050405020304" pitchFamily="18" charset="0"/>
                  <a:ea typeface="宋体" panose="02010600030101010101" pitchFamily="2" charset="-122"/>
                </a:rPr>
                <a:t>4</a:t>
              </a:r>
              <a:r>
                <a:rPr lang="en-US" altLang="zh-CN" sz="1600" b="1">
                  <a:solidFill>
                    <a:srgbClr val="000000"/>
                  </a:solidFill>
                  <a:latin typeface="Times New Roman" panose="02020603050405020304" pitchFamily="18" charset="0"/>
                  <a:ea typeface="宋体" panose="02010600030101010101" pitchFamily="2" charset="-122"/>
                </a:rPr>
                <a:t>=4</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18554" name="Rectangle 250"/>
            <p:cNvSpPr>
              <a:spLocks noChangeArrowheads="1"/>
            </p:cNvSpPr>
            <p:nvPr/>
          </p:nvSpPr>
          <p:spPr bwMode="auto">
            <a:xfrm>
              <a:off x="0" y="0"/>
              <a:ext cx="59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sp>
        <p:nvSpPr>
          <p:cNvPr id="18555" name="Rectangle 95"/>
          <p:cNvSpPr>
            <a:spLocks noChangeArrowheads="1"/>
          </p:cNvSpPr>
          <p:nvPr/>
        </p:nvSpPr>
        <p:spPr bwMode="auto">
          <a:xfrm>
            <a:off x="3556001" y="4851401"/>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4</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8556" name="Rectangle 252"/>
          <p:cNvSpPr>
            <a:spLocks noChangeArrowheads="1"/>
          </p:cNvSpPr>
          <p:nvPr/>
        </p:nvSpPr>
        <p:spPr bwMode="auto">
          <a:xfrm>
            <a:off x="3475039" y="4851401"/>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557" name="Rectangle 254"/>
          <p:cNvSpPr>
            <a:spLocks noChangeArrowheads="1"/>
          </p:cNvSpPr>
          <p:nvPr/>
        </p:nvSpPr>
        <p:spPr bwMode="auto">
          <a:xfrm>
            <a:off x="3986214"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558" name="Rectangle 256"/>
          <p:cNvSpPr>
            <a:spLocks noChangeArrowheads="1"/>
          </p:cNvSpPr>
          <p:nvPr/>
        </p:nvSpPr>
        <p:spPr bwMode="auto">
          <a:xfrm>
            <a:off x="4497388" y="4851401"/>
            <a:ext cx="512762"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559" name="Rectangle 258"/>
          <p:cNvSpPr>
            <a:spLocks noChangeArrowheads="1"/>
          </p:cNvSpPr>
          <p:nvPr/>
        </p:nvSpPr>
        <p:spPr bwMode="auto">
          <a:xfrm>
            <a:off x="5010151"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560" name="Rectangle 260"/>
          <p:cNvSpPr>
            <a:spLocks noChangeArrowheads="1"/>
          </p:cNvSpPr>
          <p:nvPr/>
        </p:nvSpPr>
        <p:spPr bwMode="auto">
          <a:xfrm>
            <a:off x="5521326"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561" name="Rectangle 262"/>
          <p:cNvSpPr>
            <a:spLocks noChangeArrowheads="1"/>
          </p:cNvSpPr>
          <p:nvPr/>
        </p:nvSpPr>
        <p:spPr bwMode="auto">
          <a:xfrm>
            <a:off x="6032501" y="4851401"/>
            <a:ext cx="512763"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562" name="Rectangle 264"/>
          <p:cNvSpPr>
            <a:spLocks noChangeArrowheads="1"/>
          </p:cNvSpPr>
          <p:nvPr/>
        </p:nvSpPr>
        <p:spPr bwMode="auto">
          <a:xfrm>
            <a:off x="6545264"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563" name="Rectangle 266"/>
          <p:cNvSpPr>
            <a:spLocks noChangeArrowheads="1"/>
          </p:cNvSpPr>
          <p:nvPr/>
        </p:nvSpPr>
        <p:spPr bwMode="auto">
          <a:xfrm>
            <a:off x="7056438" y="4851401"/>
            <a:ext cx="512762"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564" name="Rectangle 268"/>
          <p:cNvSpPr>
            <a:spLocks noChangeArrowheads="1"/>
          </p:cNvSpPr>
          <p:nvPr/>
        </p:nvSpPr>
        <p:spPr bwMode="auto">
          <a:xfrm>
            <a:off x="7569201"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565" name="Rectangle 270"/>
          <p:cNvSpPr>
            <a:spLocks noChangeArrowheads="1"/>
          </p:cNvSpPr>
          <p:nvPr/>
        </p:nvSpPr>
        <p:spPr bwMode="auto">
          <a:xfrm>
            <a:off x="8080376"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566" name="Rectangle 272"/>
          <p:cNvSpPr>
            <a:spLocks noChangeArrowheads="1"/>
          </p:cNvSpPr>
          <p:nvPr/>
        </p:nvSpPr>
        <p:spPr bwMode="auto">
          <a:xfrm>
            <a:off x="8591551" y="4851401"/>
            <a:ext cx="512763"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567" name="Rectangle 274"/>
          <p:cNvSpPr>
            <a:spLocks noChangeArrowheads="1"/>
          </p:cNvSpPr>
          <p:nvPr/>
        </p:nvSpPr>
        <p:spPr bwMode="auto">
          <a:xfrm>
            <a:off x="9104314"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nvGrpSpPr>
          <p:cNvPr id="18568" name="Group 136"/>
          <p:cNvGrpSpPr>
            <a:grpSpLocks/>
          </p:cNvGrpSpPr>
          <p:nvPr/>
        </p:nvGrpSpPr>
        <p:grpSpPr bwMode="auto">
          <a:xfrm>
            <a:off x="2347914" y="5387975"/>
            <a:ext cx="1127125" cy="534988"/>
            <a:chOff x="0" y="0"/>
            <a:chExt cx="590" cy="480"/>
          </a:xfrm>
        </p:grpSpPr>
        <p:sp>
          <p:nvSpPr>
            <p:cNvPr id="18569" name="Rectangle 107"/>
            <p:cNvSpPr>
              <a:spLocks noChangeArrowheads="1"/>
            </p:cNvSpPr>
            <p:nvPr/>
          </p:nvSpPr>
          <p:spPr bwMode="auto">
            <a:xfrm>
              <a:off x="43" y="0"/>
              <a:ext cx="504"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w</a:t>
              </a:r>
              <a:r>
                <a:rPr lang="en-US" altLang="zh-CN" sz="1600" b="1" baseline="-30000">
                  <a:solidFill>
                    <a:srgbClr val="000000"/>
                  </a:solidFill>
                  <a:latin typeface="Times New Roman" panose="02020603050405020304" pitchFamily="18" charset="0"/>
                  <a:ea typeface="宋体" panose="02010600030101010101" pitchFamily="2" charset="-122"/>
                </a:rPr>
                <a:t>5</a:t>
              </a:r>
              <a:r>
                <a:rPr lang="en-US" altLang="zh-CN" sz="1600" b="1">
                  <a:solidFill>
                    <a:srgbClr val="000000"/>
                  </a:solidFill>
                  <a:latin typeface="Times New Roman" panose="02020603050405020304" pitchFamily="18" charset="0"/>
                  <a:ea typeface="宋体" panose="02010600030101010101" pitchFamily="2" charset="-122"/>
                </a:rPr>
                <a:t>=</a:t>
              </a:r>
              <a:r>
                <a:rPr lang="zh-CN" altLang="en-US" sz="1600" b="1">
                  <a:solidFill>
                    <a:srgbClr val="000000"/>
                  </a:solidFill>
                  <a:latin typeface="Times New Roman" panose="02020603050405020304" pitchFamily="18" charset="0"/>
                  <a:ea typeface="宋体" panose="02010600030101010101" pitchFamily="2" charset="-122"/>
                </a:rPr>
                <a:t>4</a:t>
              </a:r>
              <a:r>
                <a:rPr lang="en-US" altLang="zh-CN" sz="1600" b="1">
                  <a:solidFill>
                    <a:srgbClr val="000000"/>
                  </a:solidFill>
                  <a:latin typeface="Times New Roman" panose="02020603050405020304" pitchFamily="18" charset="0"/>
                  <a:ea typeface="宋体" panose="02010600030101010101" pitchFamily="2" charset="-122"/>
                </a:rPr>
                <a:t> v</a:t>
              </a:r>
              <a:r>
                <a:rPr lang="en-US" altLang="zh-CN" sz="1600" b="1" baseline="-30000">
                  <a:solidFill>
                    <a:srgbClr val="000000"/>
                  </a:solidFill>
                  <a:latin typeface="Times New Roman" panose="02020603050405020304" pitchFamily="18" charset="0"/>
                  <a:ea typeface="宋体" panose="02010600030101010101" pitchFamily="2" charset="-122"/>
                </a:rPr>
                <a:t>5</a:t>
              </a:r>
              <a:r>
                <a:rPr lang="en-US" altLang="zh-CN" sz="16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18570" name="Rectangle 276"/>
            <p:cNvSpPr>
              <a:spLocks noChangeArrowheads="1"/>
            </p:cNvSpPr>
            <p:nvPr/>
          </p:nvSpPr>
          <p:spPr bwMode="auto">
            <a:xfrm>
              <a:off x="0" y="0"/>
              <a:ext cx="59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sp>
        <p:nvSpPr>
          <p:cNvPr id="18571" name="Rectangle 108"/>
          <p:cNvSpPr>
            <a:spLocks noChangeArrowheads="1"/>
          </p:cNvSpPr>
          <p:nvPr/>
        </p:nvSpPr>
        <p:spPr bwMode="auto">
          <a:xfrm>
            <a:off x="3556001" y="5387975"/>
            <a:ext cx="347663"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5</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8572" name="Rectangle 278"/>
          <p:cNvSpPr>
            <a:spLocks noChangeArrowheads="1"/>
          </p:cNvSpPr>
          <p:nvPr/>
        </p:nvSpPr>
        <p:spPr bwMode="auto">
          <a:xfrm>
            <a:off x="3475039" y="5387975"/>
            <a:ext cx="511175"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573" name="Rectangle 280"/>
          <p:cNvSpPr>
            <a:spLocks noChangeArrowheads="1"/>
          </p:cNvSpPr>
          <p:nvPr/>
        </p:nvSpPr>
        <p:spPr bwMode="auto">
          <a:xfrm>
            <a:off x="3986214"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574" name="Rectangle 282"/>
          <p:cNvSpPr>
            <a:spLocks noChangeArrowheads="1"/>
          </p:cNvSpPr>
          <p:nvPr/>
        </p:nvSpPr>
        <p:spPr bwMode="auto">
          <a:xfrm>
            <a:off x="4497388" y="5387975"/>
            <a:ext cx="512762"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575" name="Rectangle 284"/>
          <p:cNvSpPr>
            <a:spLocks noChangeArrowheads="1"/>
          </p:cNvSpPr>
          <p:nvPr/>
        </p:nvSpPr>
        <p:spPr bwMode="auto">
          <a:xfrm>
            <a:off x="5010151"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576" name="Rectangle 286"/>
          <p:cNvSpPr>
            <a:spLocks noChangeArrowheads="1"/>
          </p:cNvSpPr>
          <p:nvPr/>
        </p:nvSpPr>
        <p:spPr bwMode="auto">
          <a:xfrm>
            <a:off x="5521326"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577" name="Rectangle 288"/>
          <p:cNvSpPr>
            <a:spLocks noChangeArrowheads="1"/>
          </p:cNvSpPr>
          <p:nvPr/>
        </p:nvSpPr>
        <p:spPr bwMode="auto">
          <a:xfrm>
            <a:off x="6032501" y="5387975"/>
            <a:ext cx="512763"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578" name="Rectangle 290"/>
          <p:cNvSpPr>
            <a:spLocks noChangeArrowheads="1"/>
          </p:cNvSpPr>
          <p:nvPr/>
        </p:nvSpPr>
        <p:spPr bwMode="auto">
          <a:xfrm>
            <a:off x="6545264"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579" name="Rectangle 292"/>
          <p:cNvSpPr>
            <a:spLocks noChangeArrowheads="1"/>
          </p:cNvSpPr>
          <p:nvPr/>
        </p:nvSpPr>
        <p:spPr bwMode="auto">
          <a:xfrm>
            <a:off x="7056438" y="5387975"/>
            <a:ext cx="512762"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580" name="Rectangle 294"/>
          <p:cNvSpPr>
            <a:spLocks noChangeArrowheads="1"/>
          </p:cNvSpPr>
          <p:nvPr/>
        </p:nvSpPr>
        <p:spPr bwMode="auto">
          <a:xfrm>
            <a:off x="7569201"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581" name="Rectangle 296"/>
          <p:cNvSpPr>
            <a:spLocks noChangeArrowheads="1"/>
          </p:cNvSpPr>
          <p:nvPr/>
        </p:nvSpPr>
        <p:spPr bwMode="auto">
          <a:xfrm>
            <a:off x="8080376"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582" name="Rectangle 298"/>
          <p:cNvSpPr>
            <a:spLocks noChangeArrowheads="1"/>
          </p:cNvSpPr>
          <p:nvPr/>
        </p:nvSpPr>
        <p:spPr bwMode="auto">
          <a:xfrm>
            <a:off x="8591551" y="5387975"/>
            <a:ext cx="512763"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583" name="Rectangle 300"/>
          <p:cNvSpPr>
            <a:spLocks noChangeArrowheads="1"/>
          </p:cNvSpPr>
          <p:nvPr/>
        </p:nvSpPr>
        <p:spPr bwMode="auto">
          <a:xfrm>
            <a:off x="9104314"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584" name="Rectangle 303"/>
          <p:cNvSpPr>
            <a:spLocks noChangeArrowheads="1"/>
          </p:cNvSpPr>
          <p:nvPr/>
        </p:nvSpPr>
        <p:spPr bwMode="auto">
          <a:xfrm>
            <a:off x="2344739" y="2492376"/>
            <a:ext cx="7273925" cy="3432175"/>
          </a:xfrm>
          <a:prstGeom prst="rect">
            <a:avLst/>
          </a:prstGeom>
          <a:noFill/>
          <a:ln w="6350"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8585" name="Rectangle 311"/>
          <p:cNvSpPr>
            <a:spLocks noChangeArrowheads="1"/>
          </p:cNvSpPr>
          <p:nvPr/>
        </p:nvSpPr>
        <p:spPr bwMode="auto">
          <a:xfrm>
            <a:off x="5089525" y="3030539"/>
            <a:ext cx="3492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8586" name="Rectangle 312"/>
          <p:cNvSpPr>
            <a:spLocks noChangeArrowheads="1"/>
          </p:cNvSpPr>
          <p:nvPr/>
        </p:nvSpPr>
        <p:spPr bwMode="auto">
          <a:xfrm>
            <a:off x="5008563" y="3030539"/>
            <a:ext cx="512762"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Tree>
    <p:extLst>
      <p:ext uri="{BB962C8B-B14F-4D97-AF65-F5344CB8AC3E}">
        <p14:creationId xmlns:p14="http://schemas.microsoft.com/office/powerpoint/2010/main" val="1480372940"/>
      </p:ext>
    </p:extLst>
  </p:cSld>
  <p:clrMapOvr>
    <a:masterClrMapping/>
  </p:clrMapOvr>
  <p:transition>
    <p:strips dir="rd"/>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8" name="Text Box 305"/>
          <p:cNvSpPr txBox="1">
            <a:spLocks noChangeArrowheads="1"/>
          </p:cNvSpPr>
          <p:nvPr/>
        </p:nvSpPr>
        <p:spPr bwMode="auto">
          <a:xfrm>
            <a:off x="1919289" y="549276"/>
            <a:ext cx="8497887"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eaLnBrk="1" fontAlgn="base" hangingPunct="1">
              <a:spcBef>
                <a:spcPct val="50000"/>
              </a:spcBef>
              <a:spcAft>
                <a:spcPct val="0"/>
              </a:spcAft>
              <a:buFont typeface="Arial" panose="020B0604020202020204" pitchFamily="34" charset="0"/>
              <a:buNone/>
            </a:pPr>
            <a:r>
              <a:rPr lang="zh-CN" altLang="en-US" sz="2400" dirty="0">
                <a:solidFill>
                  <a:srgbClr val="000000"/>
                </a:solidFill>
                <a:latin typeface="宋体" panose="02010600030101010101" pitchFamily="2" charset="-122"/>
                <a:ea typeface="宋体" panose="02010600030101010101" pitchFamily="2" charset="-122"/>
              </a:rPr>
              <a:t>2、只装前2个物品。如果第2个物品重量</a:t>
            </a:r>
            <a:r>
              <a:rPr lang="zh-CN" altLang="en-US" sz="2400" dirty="0">
                <a:solidFill>
                  <a:srgbClr val="3333CC"/>
                </a:solidFill>
                <a:latin typeface="宋体" panose="02010600030101010101" pitchFamily="2" charset="-122"/>
                <a:ea typeface="宋体" panose="02010600030101010101" pitchFamily="2" charset="-122"/>
              </a:rPr>
              <a:t>比背包容量大</a:t>
            </a:r>
            <a:r>
              <a:rPr lang="zh-CN" altLang="en-US" sz="2400" dirty="0">
                <a:solidFill>
                  <a:srgbClr val="000000"/>
                </a:solidFill>
                <a:latin typeface="宋体" panose="02010600030101010101" pitchFamily="2" charset="-122"/>
                <a:ea typeface="宋体" panose="02010600030101010101" pitchFamily="2" charset="-122"/>
              </a:rPr>
              <a:t>，那么不能装第2个物品，情况和只装第1个一样。</a:t>
            </a:r>
            <a:r>
              <a:rPr lang="zh-CN" altLang="en-US" sz="2400" dirty="0">
                <a:solidFill>
                  <a:srgbClr val="B2B2B2"/>
                </a:solidFill>
                <a:latin typeface="宋体" panose="02010600030101010101" pitchFamily="2" charset="-122"/>
                <a:ea typeface="宋体" panose="02010600030101010101" pitchFamily="2" charset="-122"/>
              </a:rPr>
              <a:t>如果</a:t>
            </a:r>
            <a:r>
              <a:rPr lang="zh-CN" altLang="en-US" sz="2400" dirty="0">
                <a:solidFill>
                  <a:srgbClr val="B2B2B2"/>
                </a:solidFill>
                <a:latin typeface="Times New Roman" panose="02020603050405020304" pitchFamily="18" charset="0"/>
                <a:ea typeface="宋体" panose="02010600030101010101" pitchFamily="2" charset="-122"/>
              </a:rPr>
              <a:t>第2个物品重量小于背包容量，那么：（1）如果把物品2装进去(重量是2)，那么相当于只</a:t>
            </a:r>
            <a:r>
              <a:rPr lang="zh-CN" altLang="en-US" sz="2400" dirty="0" smtClean="0">
                <a:solidFill>
                  <a:srgbClr val="B2B2B2"/>
                </a:solidFill>
                <a:latin typeface="Times New Roman" panose="02020603050405020304" pitchFamily="18" charset="0"/>
                <a:ea typeface="宋体" panose="02010600030101010101" pitchFamily="2" charset="-122"/>
              </a:rPr>
              <a:t>把</a:t>
            </a:r>
            <a:r>
              <a:rPr lang="en-US" altLang="zh-CN" sz="2400" dirty="0" smtClean="0">
                <a:solidFill>
                  <a:srgbClr val="B2B2B2"/>
                </a:solidFill>
                <a:latin typeface="Times New Roman" panose="02020603050405020304" pitchFamily="18" charset="0"/>
                <a:ea typeface="宋体" panose="02010600030101010101" pitchFamily="2" charset="-122"/>
              </a:rPr>
              <a:t>2</a:t>
            </a:r>
            <a:r>
              <a:rPr lang="zh-CN" altLang="en-US" sz="2400" dirty="0" smtClean="0">
                <a:solidFill>
                  <a:srgbClr val="B2B2B2"/>
                </a:solidFill>
                <a:latin typeface="Times New Roman" panose="02020603050405020304" pitchFamily="18" charset="0"/>
                <a:ea typeface="宋体" panose="02010600030101010101" pitchFamily="2" charset="-122"/>
              </a:rPr>
              <a:t>装</a:t>
            </a:r>
            <a:r>
              <a:rPr lang="zh-CN" altLang="en-US" sz="2400" dirty="0">
                <a:solidFill>
                  <a:srgbClr val="B2B2B2"/>
                </a:solidFill>
                <a:latin typeface="Times New Roman" panose="02020603050405020304" pitchFamily="18" charset="0"/>
                <a:ea typeface="宋体" panose="02010600030101010101" pitchFamily="2" charset="-122"/>
              </a:rPr>
              <a:t>到(</a:t>
            </a:r>
            <a:r>
              <a:rPr lang="zh-CN" altLang="en-US" sz="2400" dirty="0" smtClean="0">
                <a:solidFill>
                  <a:srgbClr val="B2B2B2"/>
                </a:solidFill>
                <a:latin typeface="Times New Roman" panose="02020603050405020304" pitchFamily="18" charset="0"/>
                <a:ea typeface="宋体" panose="02010600030101010101" pitchFamily="2" charset="-122"/>
              </a:rPr>
              <a:t>容量2</a:t>
            </a:r>
            <a:r>
              <a:rPr lang="zh-CN" altLang="en-US" sz="2400" dirty="0">
                <a:solidFill>
                  <a:srgbClr val="B2B2B2"/>
                </a:solidFill>
                <a:latin typeface="Times New Roman" panose="02020603050405020304" pitchFamily="18" charset="0"/>
                <a:ea typeface="宋体" panose="02010600030101010101" pitchFamily="2" charset="-122"/>
              </a:rPr>
              <a:t>)的背包中。（2）如果不装2，那么相当于只把1装到背包中。  －－取（1）和（2）的最大值。</a:t>
            </a:r>
          </a:p>
        </p:txBody>
      </p:sp>
      <p:sp>
        <p:nvSpPr>
          <p:cNvPr id="19459" name="Rectangle 22"/>
          <p:cNvSpPr>
            <a:spLocks noChangeArrowheads="1"/>
          </p:cNvSpPr>
          <p:nvPr/>
        </p:nvSpPr>
        <p:spPr bwMode="auto">
          <a:xfrm>
            <a:off x="2428876" y="2493964"/>
            <a:ext cx="96361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 </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19460" name="Rectangle 120"/>
          <p:cNvSpPr>
            <a:spLocks noChangeArrowheads="1"/>
          </p:cNvSpPr>
          <p:nvPr/>
        </p:nvSpPr>
        <p:spPr bwMode="auto">
          <a:xfrm>
            <a:off x="2347914" y="2493964"/>
            <a:ext cx="112712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461" name="Rectangle 23"/>
          <p:cNvSpPr>
            <a:spLocks noChangeArrowheads="1"/>
          </p:cNvSpPr>
          <p:nvPr/>
        </p:nvSpPr>
        <p:spPr bwMode="auto">
          <a:xfrm>
            <a:off x="3556001" y="2493964"/>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 </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9462" name="Rectangle 122"/>
          <p:cNvSpPr>
            <a:spLocks noChangeArrowheads="1"/>
          </p:cNvSpPr>
          <p:nvPr/>
        </p:nvSpPr>
        <p:spPr bwMode="auto">
          <a:xfrm>
            <a:off x="3475039"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463" name="Rectangle 24"/>
          <p:cNvSpPr>
            <a:spLocks noChangeArrowheads="1"/>
          </p:cNvSpPr>
          <p:nvPr/>
        </p:nvSpPr>
        <p:spPr bwMode="auto">
          <a:xfrm>
            <a:off x="4067176" y="2493964"/>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FF33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9464" name="Rectangle 124"/>
          <p:cNvSpPr>
            <a:spLocks noChangeArrowheads="1"/>
          </p:cNvSpPr>
          <p:nvPr/>
        </p:nvSpPr>
        <p:spPr bwMode="auto">
          <a:xfrm>
            <a:off x="3986214"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465" name="Rectangle 25"/>
          <p:cNvSpPr>
            <a:spLocks noChangeArrowheads="1"/>
          </p:cNvSpPr>
          <p:nvPr/>
        </p:nvSpPr>
        <p:spPr bwMode="auto">
          <a:xfrm>
            <a:off x="4578350" y="2493964"/>
            <a:ext cx="34925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FF3300"/>
                </a:solidFill>
                <a:latin typeface="Times New Roman" panose="02020603050405020304" pitchFamily="18" charset="0"/>
                <a:ea typeface="宋体" panose="02010600030101010101" pitchFamily="2" charset="-122"/>
              </a:rPr>
              <a:t>1</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9466" name="Rectangle 126"/>
          <p:cNvSpPr>
            <a:spLocks noChangeArrowheads="1"/>
          </p:cNvSpPr>
          <p:nvPr/>
        </p:nvSpPr>
        <p:spPr bwMode="auto">
          <a:xfrm>
            <a:off x="4497388" y="2493964"/>
            <a:ext cx="512762"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467" name="Rectangle 26"/>
          <p:cNvSpPr>
            <a:spLocks noChangeArrowheads="1"/>
          </p:cNvSpPr>
          <p:nvPr/>
        </p:nvSpPr>
        <p:spPr bwMode="auto">
          <a:xfrm>
            <a:off x="5092701" y="2493964"/>
            <a:ext cx="3460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2</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9468" name="Rectangle 128"/>
          <p:cNvSpPr>
            <a:spLocks noChangeArrowheads="1"/>
          </p:cNvSpPr>
          <p:nvPr/>
        </p:nvSpPr>
        <p:spPr bwMode="auto">
          <a:xfrm>
            <a:off x="5010151"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469" name="Rectangle 27"/>
          <p:cNvSpPr>
            <a:spLocks noChangeArrowheads="1"/>
          </p:cNvSpPr>
          <p:nvPr/>
        </p:nvSpPr>
        <p:spPr bwMode="auto">
          <a:xfrm>
            <a:off x="5603876" y="2493964"/>
            <a:ext cx="3460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3</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9470" name="Rectangle 130"/>
          <p:cNvSpPr>
            <a:spLocks noChangeArrowheads="1"/>
          </p:cNvSpPr>
          <p:nvPr/>
        </p:nvSpPr>
        <p:spPr bwMode="auto">
          <a:xfrm>
            <a:off x="5521326"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471" name="Rectangle 28"/>
          <p:cNvSpPr>
            <a:spLocks noChangeArrowheads="1"/>
          </p:cNvSpPr>
          <p:nvPr/>
        </p:nvSpPr>
        <p:spPr bwMode="auto">
          <a:xfrm>
            <a:off x="6115051" y="2493964"/>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4</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9472" name="Rectangle 132"/>
          <p:cNvSpPr>
            <a:spLocks noChangeArrowheads="1"/>
          </p:cNvSpPr>
          <p:nvPr/>
        </p:nvSpPr>
        <p:spPr bwMode="auto">
          <a:xfrm>
            <a:off x="6032501" y="2493964"/>
            <a:ext cx="5127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473" name="Rectangle 29"/>
          <p:cNvSpPr>
            <a:spLocks noChangeArrowheads="1"/>
          </p:cNvSpPr>
          <p:nvPr/>
        </p:nvSpPr>
        <p:spPr bwMode="auto">
          <a:xfrm>
            <a:off x="6626226" y="2493964"/>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5</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9474" name="Rectangle 134"/>
          <p:cNvSpPr>
            <a:spLocks noChangeArrowheads="1"/>
          </p:cNvSpPr>
          <p:nvPr/>
        </p:nvSpPr>
        <p:spPr bwMode="auto">
          <a:xfrm>
            <a:off x="6545264"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475" name="Rectangle 30"/>
          <p:cNvSpPr>
            <a:spLocks noChangeArrowheads="1"/>
          </p:cNvSpPr>
          <p:nvPr/>
        </p:nvSpPr>
        <p:spPr bwMode="auto">
          <a:xfrm>
            <a:off x="7137400" y="2493964"/>
            <a:ext cx="34925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9476" name="Rectangle 136"/>
          <p:cNvSpPr>
            <a:spLocks noChangeArrowheads="1"/>
          </p:cNvSpPr>
          <p:nvPr/>
        </p:nvSpPr>
        <p:spPr bwMode="auto">
          <a:xfrm>
            <a:off x="7056438" y="2493964"/>
            <a:ext cx="512762"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477" name="Rectangle 31"/>
          <p:cNvSpPr>
            <a:spLocks noChangeArrowheads="1"/>
          </p:cNvSpPr>
          <p:nvPr/>
        </p:nvSpPr>
        <p:spPr bwMode="auto">
          <a:xfrm>
            <a:off x="7651751" y="2493964"/>
            <a:ext cx="3460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7</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9478" name="Rectangle 138"/>
          <p:cNvSpPr>
            <a:spLocks noChangeArrowheads="1"/>
          </p:cNvSpPr>
          <p:nvPr/>
        </p:nvSpPr>
        <p:spPr bwMode="auto">
          <a:xfrm>
            <a:off x="7569201"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479" name="Rectangle 32"/>
          <p:cNvSpPr>
            <a:spLocks noChangeArrowheads="1"/>
          </p:cNvSpPr>
          <p:nvPr/>
        </p:nvSpPr>
        <p:spPr bwMode="auto">
          <a:xfrm>
            <a:off x="8162926" y="2493964"/>
            <a:ext cx="3460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8</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9480" name="Rectangle 140"/>
          <p:cNvSpPr>
            <a:spLocks noChangeArrowheads="1"/>
          </p:cNvSpPr>
          <p:nvPr/>
        </p:nvSpPr>
        <p:spPr bwMode="auto">
          <a:xfrm>
            <a:off x="8080376"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481" name="Rectangle 33"/>
          <p:cNvSpPr>
            <a:spLocks noChangeArrowheads="1"/>
          </p:cNvSpPr>
          <p:nvPr/>
        </p:nvSpPr>
        <p:spPr bwMode="auto">
          <a:xfrm>
            <a:off x="8674101" y="2493964"/>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9482" name="Rectangle 142"/>
          <p:cNvSpPr>
            <a:spLocks noChangeArrowheads="1"/>
          </p:cNvSpPr>
          <p:nvPr/>
        </p:nvSpPr>
        <p:spPr bwMode="auto">
          <a:xfrm>
            <a:off x="8591551" y="2493964"/>
            <a:ext cx="5127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483" name="Rectangle 34"/>
          <p:cNvSpPr>
            <a:spLocks noChangeArrowheads="1"/>
          </p:cNvSpPr>
          <p:nvPr/>
        </p:nvSpPr>
        <p:spPr bwMode="auto">
          <a:xfrm>
            <a:off x="9185276" y="2493964"/>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9484" name="Rectangle 144"/>
          <p:cNvSpPr>
            <a:spLocks noChangeArrowheads="1"/>
          </p:cNvSpPr>
          <p:nvPr/>
        </p:nvSpPr>
        <p:spPr bwMode="auto">
          <a:xfrm>
            <a:off x="9104314"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485" name="Rectangle 35"/>
          <p:cNvSpPr>
            <a:spLocks noChangeArrowheads="1"/>
          </p:cNvSpPr>
          <p:nvPr/>
        </p:nvSpPr>
        <p:spPr bwMode="auto">
          <a:xfrm>
            <a:off x="2428876" y="3030539"/>
            <a:ext cx="96361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 </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19486" name="Rectangle 146"/>
          <p:cNvSpPr>
            <a:spLocks noChangeArrowheads="1"/>
          </p:cNvSpPr>
          <p:nvPr/>
        </p:nvSpPr>
        <p:spPr bwMode="auto">
          <a:xfrm>
            <a:off x="2347914" y="3030539"/>
            <a:ext cx="11271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487" name="Rectangle 36"/>
          <p:cNvSpPr>
            <a:spLocks noChangeArrowheads="1"/>
          </p:cNvSpPr>
          <p:nvPr/>
        </p:nvSpPr>
        <p:spPr bwMode="auto">
          <a:xfrm>
            <a:off x="3556001" y="303053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9488" name="Rectangle 148"/>
          <p:cNvSpPr>
            <a:spLocks noChangeArrowheads="1"/>
          </p:cNvSpPr>
          <p:nvPr/>
        </p:nvSpPr>
        <p:spPr bwMode="auto">
          <a:xfrm>
            <a:off x="3475039" y="3030539"/>
            <a:ext cx="5111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489" name="Rectangle 37"/>
          <p:cNvSpPr>
            <a:spLocks noChangeArrowheads="1"/>
          </p:cNvSpPr>
          <p:nvPr/>
        </p:nvSpPr>
        <p:spPr bwMode="auto">
          <a:xfrm>
            <a:off x="4067176" y="303053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9490" name="Rectangle 150"/>
          <p:cNvSpPr>
            <a:spLocks noChangeArrowheads="1"/>
          </p:cNvSpPr>
          <p:nvPr/>
        </p:nvSpPr>
        <p:spPr bwMode="auto">
          <a:xfrm>
            <a:off x="3986214"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491" name="Rectangle 38"/>
          <p:cNvSpPr>
            <a:spLocks noChangeArrowheads="1"/>
          </p:cNvSpPr>
          <p:nvPr/>
        </p:nvSpPr>
        <p:spPr bwMode="auto">
          <a:xfrm>
            <a:off x="4578350" y="3030539"/>
            <a:ext cx="3492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9492" name="Rectangle 152"/>
          <p:cNvSpPr>
            <a:spLocks noChangeArrowheads="1"/>
          </p:cNvSpPr>
          <p:nvPr/>
        </p:nvSpPr>
        <p:spPr bwMode="auto">
          <a:xfrm>
            <a:off x="4497388" y="3030539"/>
            <a:ext cx="512762"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493" name="Rectangle 39"/>
          <p:cNvSpPr>
            <a:spLocks noChangeArrowheads="1"/>
          </p:cNvSpPr>
          <p:nvPr/>
        </p:nvSpPr>
        <p:spPr bwMode="auto">
          <a:xfrm>
            <a:off x="5092701" y="303053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494" name="Rectangle 154"/>
          <p:cNvSpPr>
            <a:spLocks noChangeArrowheads="1"/>
          </p:cNvSpPr>
          <p:nvPr/>
        </p:nvSpPr>
        <p:spPr bwMode="auto">
          <a:xfrm>
            <a:off x="5010151"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495" name="Rectangle 47"/>
          <p:cNvSpPr>
            <a:spLocks noChangeArrowheads="1"/>
          </p:cNvSpPr>
          <p:nvPr/>
        </p:nvSpPr>
        <p:spPr bwMode="auto">
          <a:xfrm>
            <a:off x="5603876" y="303053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9496" name="Rectangle 156"/>
          <p:cNvSpPr>
            <a:spLocks noChangeArrowheads="1"/>
          </p:cNvSpPr>
          <p:nvPr/>
        </p:nvSpPr>
        <p:spPr bwMode="auto">
          <a:xfrm>
            <a:off x="5521326"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497" name="Rectangle 48"/>
          <p:cNvSpPr>
            <a:spLocks noChangeArrowheads="1"/>
          </p:cNvSpPr>
          <p:nvPr/>
        </p:nvSpPr>
        <p:spPr bwMode="auto">
          <a:xfrm>
            <a:off x="6115051" y="303053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9498" name="Rectangle 158"/>
          <p:cNvSpPr>
            <a:spLocks noChangeArrowheads="1"/>
          </p:cNvSpPr>
          <p:nvPr/>
        </p:nvSpPr>
        <p:spPr bwMode="auto">
          <a:xfrm>
            <a:off x="6032501" y="3030539"/>
            <a:ext cx="512763"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499" name="Rectangle 49"/>
          <p:cNvSpPr>
            <a:spLocks noChangeArrowheads="1"/>
          </p:cNvSpPr>
          <p:nvPr/>
        </p:nvSpPr>
        <p:spPr bwMode="auto">
          <a:xfrm>
            <a:off x="6626226" y="303053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9500" name="Rectangle 160"/>
          <p:cNvSpPr>
            <a:spLocks noChangeArrowheads="1"/>
          </p:cNvSpPr>
          <p:nvPr/>
        </p:nvSpPr>
        <p:spPr bwMode="auto">
          <a:xfrm>
            <a:off x="6545264"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501" name="Rectangle 50"/>
          <p:cNvSpPr>
            <a:spLocks noChangeArrowheads="1"/>
          </p:cNvSpPr>
          <p:nvPr/>
        </p:nvSpPr>
        <p:spPr bwMode="auto">
          <a:xfrm>
            <a:off x="7137400" y="3030539"/>
            <a:ext cx="3492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9502" name="Rectangle 162"/>
          <p:cNvSpPr>
            <a:spLocks noChangeArrowheads="1"/>
          </p:cNvSpPr>
          <p:nvPr/>
        </p:nvSpPr>
        <p:spPr bwMode="auto">
          <a:xfrm>
            <a:off x="7056438" y="3030539"/>
            <a:ext cx="512762"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503" name="Rectangle 51"/>
          <p:cNvSpPr>
            <a:spLocks noChangeArrowheads="1"/>
          </p:cNvSpPr>
          <p:nvPr/>
        </p:nvSpPr>
        <p:spPr bwMode="auto">
          <a:xfrm>
            <a:off x="7651751" y="303053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9504" name="Rectangle 164"/>
          <p:cNvSpPr>
            <a:spLocks noChangeArrowheads="1"/>
          </p:cNvSpPr>
          <p:nvPr/>
        </p:nvSpPr>
        <p:spPr bwMode="auto">
          <a:xfrm>
            <a:off x="7569201"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505" name="Rectangle 52"/>
          <p:cNvSpPr>
            <a:spLocks noChangeArrowheads="1"/>
          </p:cNvSpPr>
          <p:nvPr/>
        </p:nvSpPr>
        <p:spPr bwMode="auto">
          <a:xfrm>
            <a:off x="8162926" y="303053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9506" name="Rectangle 166"/>
          <p:cNvSpPr>
            <a:spLocks noChangeArrowheads="1"/>
          </p:cNvSpPr>
          <p:nvPr/>
        </p:nvSpPr>
        <p:spPr bwMode="auto">
          <a:xfrm>
            <a:off x="8080376"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507" name="Rectangle 53"/>
          <p:cNvSpPr>
            <a:spLocks noChangeArrowheads="1"/>
          </p:cNvSpPr>
          <p:nvPr/>
        </p:nvSpPr>
        <p:spPr bwMode="auto">
          <a:xfrm>
            <a:off x="8674101" y="303053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9508" name="Rectangle 168"/>
          <p:cNvSpPr>
            <a:spLocks noChangeArrowheads="1"/>
          </p:cNvSpPr>
          <p:nvPr/>
        </p:nvSpPr>
        <p:spPr bwMode="auto">
          <a:xfrm>
            <a:off x="8591551" y="3030539"/>
            <a:ext cx="512763"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509" name="Rectangle 54"/>
          <p:cNvSpPr>
            <a:spLocks noChangeArrowheads="1"/>
          </p:cNvSpPr>
          <p:nvPr/>
        </p:nvSpPr>
        <p:spPr bwMode="auto">
          <a:xfrm>
            <a:off x="9185276" y="303053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9510" name="Rectangle 170"/>
          <p:cNvSpPr>
            <a:spLocks noChangeArrowheads="1"/>
          </p:cNvSpPr>
          <p:nvPr/>
        </p:nvSpPr>
        <p:spPr bwMode="auto">
          <a:xfrm>
            <a:off x="9104314"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511" name="Rectangle 55"/>
          <p:cNvSpPr>
            <a:spLocks noChangeArrowheads="1"/>
          </p:cNvSpPr>
          <p:nvPr/>
        </p:nvSpPr>
        <p:spPr bwMode="auto">
          <a:xfrm>
            <a:off x="2428876" y="3459164"/>
            <a:ext cx="96361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w</a:t>
            </a:r>
            <a:r>
              <a:rPr lang="en-US" altLang="zh-CN" sz="1600" b="1" baseline="-30000">
                <a:solidFill>
                  <a:srgbClr val="000000"/>
                </a:solidFill>
                <a:latin typeface="Times New Roman" panose="02020603050405020304" pitchFamily="18" charset="0"/>
                <a:ea typeface="宋体" panose="02010600030101010101" pitchFamily="2" charset="-122"/>
              </a:rPr>
              <a:t>1</a:t>
            </a:r>
            <a:r>
              <a:rPr lang="en-US" altLang="zh-CN" sz="1600" b="1">
                <a:solidFill>
                  <a:srgbClr val="000000"/>
                </a:solidFill>
                <a:latin typeface="Times New Roman" panose="02020603050405020304" pitchFamily="18" charset="0"/>
                <a:ea typeface="宋体" panose="02010600030101010101" pitchFamily="2" charset="-122"/>
              </a:rPr>
              <a:t>=2 v</a:t>
            </a:r>
            <a:r>
              <a:rPr lang="en-US" altLang="zh-CN" sz="1600" b="1" baseline="-30000">
                <a:solidFill>
                  <a:srgbClr val="000000"/>
                </a:solidFill>
                <a:latin typeface="Times New Roman" panose="02020603050405020304" pitchFamily="18" charset="0"/>
                <a:ea typeface="宋体" panose="02010600030101010101" pitchFamily="2" charset="-122"/>
              </a:rPr>
              <a:t>1</a:t>
            </a:r>
            <a:r>
              <a:rPr lang="en-US" altLang="zh-CN" sz="16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19512" name="Rectangle 172"/>
          <p:cNvSpPr>
            <a:spLocks noChangeArrowheads="1"/>
          </p:cNvSpPr>
          <p:nvPr/>
        </p:nvSpPr>
        <p:spPr bwMode="auto">
          <a:xfrm>
            <a:off x="2347914" y="3459164"/>
            <a:ext cx="11271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513" name="Rectangle 56"/>
          <p:cNvSpPr>
            <a:spLocks noChangeArrowheads="1"/>
          </p:cNvSpPr>
          <p:nvPr/>
        </p:nvSpPr>
        <p:spPr bwMode="auto">
          <a:xfrm>
            <a:off x="3556001" y="3459164"/>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9514" name="Rectangle 174"/>
          <p:cNvSpPr>
            <a:spLocks noChangeArrowheads="1"/>
          </p:cNvSpPr>
          <p:nvPr/>
        </p:nvSpPr>
        <p:spPr bwMode="auto">
          <a:xfrm>
            <a:off x="3475039" y="3459164"/>
            <a:ext cx="5111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515" name="Rectangle 57"/>
          <p:cNvSpPr>
            <a:spLocks noChangeArrowheads="1"/>
          </p:cNvSpPr>
          <p:nvPr/>
        </p:nvSpPr>
        <p:spPr bwMode="auto">
          <a:xfrm>
            <a:off x="4067176" y="3459164"/>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9516" name="Rectangle 176"/>
          <p:cNvSpPr>
            <a:spLocks noChangeArrowheads="1"/>
          </p:cNvSpPr>
          <p:nvPr/>
        </p:nvSpPr>
        <p:spPr bwMode="auto">
          <a:xfrm>
            <a:off x="3986214"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517" name="Rectangle 58"/>
          <p:cNvSpPr>
            <a:spLocks noChangeArrowheads="1"/>
          </p:cNvSpPr>
          <p:nvPr/>
        </p:nvSpPr>
        <p:spPr bwMode="auto">
          <a:xfrm>
            <a:off x="4578350" y="3459164"/>
            <a:ext cx="3492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9518" name="Rectangle 178"/>
          <p:cNvSpPr>
            <a:spLocks noChangeArrowheads="1"/>
          </p:cNvSpPr>
          <p:nvPr/>
        </p:nvSpPr>
        <p:spPr bwMode="auto">
          <a:xfrm>
            <a:off x="4497388" y="3459164"/>
            <a:ext cx="512762"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519" name="Rectangle 59"/>
          <p:cNvSpPr>
            <a:spLocks noChangeArrowheads="1"/>
          </p:cNvSpPr>
          <p:nvPr/>
        </p:nvSpPr>
        <p:spPr bwMode="auto">
          <a:xfrm>
            <a:off x="5092701" y="3459164"/>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9520" name="Rectangle 180"/>
          <p:cNvSpPr>
            <a:spLocks noChangeArrowheads="1"/>
          </p:cNvSpPr>
          <p:nvPr/>
        </p:nvSpPr>
        <p:spPr bwMode="auto">
          <a:xfrm>
            <a:off x="5010151"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521" name="Rectangle 60"/>
          <p:cNvSpPr>
            <a:spLocks noChangeArrowheads="1"/>
          </p:cNvSpPr>
          <p:nvPr/>
        </p:nvSpPr>
        <p:spPr bwMode="auto">
          <a:xfrm>
            <a:off x="5603876" y="3459164"/>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9522" name="Rectangle 182"/>
          <p:cNvSpPr>
            <a:spLocks noChangeArrowheads="1"/>
          </p:cNvSpPr>
          <p:nvPr/>
        </p:nvSpPr>
        <p:spPr bwMode="auto">
          <a:xfrm>
            <a:off x="5521326"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523" name="Rectangle 61"/>
          <p:cNvSpPr>
            <a:spLocks noChangeArrowheads="1"/>
          </p:cNvSpPr>
          <p:nvPr/>
        </p:nvSpPr>
        <p:spPr bwMode="auto">
          <a:xfrm>
            <a:off x="6115051" y="3459164"/>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9524" name="Rectangle 184"/>
          <p:cNvSpPr>
            <a:spLocks noChangeArrowheads="1"/>
          </p:cNvSpPr>
          <p:nvPr/>
        </p:nvSpPr>
        <p:spPr bwMode="auto">
          <a:xfrm>
            <a:off x="6032501" y="3459164"/>
            <a:ext cx="512763"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525" name="Rectangle 62"/>
          <p:cNvSpPr>
            <a:spLocks noChangeArrowheads="1"/>
          </p:cNvSpPr>
          <p:nvPr/>
        </p:nvSpPr>
        <p:spPr bwMode="auto">
          <a:xfrm>
            <a:off x="6626226" y="3459164"/>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9526" name="Rectangle 186"/>
          <p:cNvSpPr>
            <a:spLocks noChangeArrowheads="1"/>
          </p:cNvSpPr>
          <p:nvPr/>
        </p:nvSpPr>
        <p:spPr bwMode="auto">
          <a:xfrm>
            <a:off x="6545264"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527" name="Rectangle 63"/>
          <p:cNvSpPr>
            <a:spLocks noChangeArrowheads="1"/>
          </p:cNvSpPr>
          <p:nvPr/>
        </p:nvSpPr>
        <p:spPr bwMode="auto">
          <a:xfrm>
            <a:off x="7137400" y="3459164"/>
            <a:ext cx="3492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9528" name="Rectangle 188"/>
          <p:cNvSpPr>
            <a:spLocks noChangeArrowheads="1"/>
          </p:cNvSpPr>
          <p:nvPr/>
        </p:nvSpPr>
        <p:spPr bwMode="auto">
          <a:xfrm>
            <a:off x="7056438" y="3459164"/>
            <a:ext cx="512762"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529" name="Rectangle 64"/>
          <p:cNvSpPr>
            <a:spLocks noChangeArrowheads="1"/>
          </p:cNvSpPr>
          <p:nvPr/>
        </p:nvSpPr>
        <p:spPr bwMode="auto">
          <a:xfrm>
            <a:off x="7651751" y="3459164"/>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9530" name="Rectangle 190"/>
          <p:cNvSpPr>
            <a:spLocks noChangeArrowheads="1"/>
          </p:cNvSpPr>
          <p:nvPr/>
        </p:nvSpPr>
        <p:spPr bwMode="auto">
          <a:xfrm>
            <a:off x="7569201"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531" name="Rectangle 65"/>
          <p:cNvSpPr>
            <a:spLocks noChangeArrowheads="1"/>
          </p:cNvSpPr>
          <p:nvPr/>
        </p:nvSpPr>
        <p:spPr bwMode="auto">
          <a:xfrm>
            <a:off x="8162926" y="3459164"/>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9532" name="Rectangle 192"/>
          <p:cNvSpPr>
            <a:spLocks noChangeArrowheads="1"/>
          </p:cNvSpPr>
          <p:nvPr/>
        </p:nvSpPr>
        <p:spPr bwMode="auto">
          <a:xfrm>
            <a:off x="8080376"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533" name="Rectangle 66"/>
          <p:cNvSpPr>
            <a:spLocks noChangeArrowheads="1"/>
          </p:cNvSpPr>
          <p:nvPr/>
        </p:nvSpPr>
        <p:spPr bwMode="auto">
          <a:xfrm>
            <a:off x="8674101" y="3459164"/>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9534" name="Rectangle 194"/>
          <p:cNvSpPr>
            <a:spLocks noChangeArrowheads="1"/>
          </p:cNvSpPr>
          <p:nvPr/>
        </p:nvSpPr>
        <p:spPr bwMode="auto">
          <a:xfrm>
            <a:off x="8591551" y="3459164"/>
            <a:ext cx="512763"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535" name="Rectangle 67"/>
          <p:cNvSpPr>
            <a:spLocks noChangeArrowheads="1"/>
          </p:cNvSpPr>
          <p:nvPr/>
        </p:nvSpPr>
        <p:spPr bwMode="auto">
          <a:xfrm>
            <a:off x="9185276" y="3459164"/>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9536" name="Rectangle 196"/>
          <p:cNvSpPr>
            <a:spLocks noChangeArrowheads="1"/>
          </p:cNvSpPr>
          <p:nvPr/>
        </p:nvSpPr>
        <p:spPr bwMode="auto">
          <a:xfrm>
            <a:off x="9104314"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537" name="Rectangle 68"/>
          <p:cNvSpPr>
            <a:spLocks noChangeArrowheads="1"/>
          </p:cNvSpPr>
          <p:nvPr/>
        </p:nvSpPr>
        <p:spPr bwMode="auto">
          <a:xfrm>
            <a:off x="2428876" y="3887789"/>
            <a:ext cx="1016001"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dirty="0">
                <a:solidFill>
                  <a:srgbClr val="000000"/>
                </a:solidFill>
                <a:latin typeface="Times New Roman" panose="02020603050405020304" pitchFamily="18" charset="0"/>
                <a:ea typeface="宋体" panose="02010600030101010101" pitchFamily="2" charset="-122"/>
              </a:rPr>
              <a:t>w</a:t>
            </a:r>
            <a:r>
              <a:rPr lang="en-US" altLang="zh-CN" sz="1600" b="1" baseline="-30000" dirty="0">
                <a:solidFill>
                  <a:srgbClr val="000000"/>
                </a:solidFill>
                <a:latin typeface="Times New Roman" panose="02020603050405020304" pitchFamily="18" charset="0"/>
                <a:ea typeface="宋体" panose="02010600030101010101" pitchFamily="2" charset="-122"/>
              </a:rPr>
              <a:t>2</a:t>
            </a:r>
            <a:r>
              <a:rPr lang="en-US" altLang="zh-CN" sz="1600" b="1" dirty="0">
                <a:solidFill>
                  <a:srgbClr val="000000"/>
                </a:solidFill>
                <a:latin typeface="Times New Roman" panose="02020603050405020304" pitchFamily="18" charset="0"/>
                <a:ea typeface="宋体" panose="02010600030101010101" pitchFamily="2" charset="-122"/>
              </a:rPr>
              <a:t>=</a:t>
            </a:r>
            <a:r>
              <a:rPr lang="en-US" altLang="zh-CN" sz="1600" b="1" dirty="0">
                <a:solidFill>
                  <a:srgbClr val="3333CC"/>
                </a:solidFill>
                <a:latin typeface="Times New Roman" panose="02020603050405020304" pitchFamily="18" charset="0"/>
                <a:ea typeface="宋体" panose="02010600030101010101" pitchFamily="2" charset="-122"/>
              </a:rPr>
              <a:t>2</a:t>
            </a:r>
            <a:r>
              <a:rPr lang="en-US" altLang="zh-CN" sz="1600" b="1" dirty="0">
                <a:solidFill>
                  <a:srgbClr val="000000"/>
                </a:solidFill>
                <a:latin typeface="Times New Roman" panose="02020603050405020304" pitchFamily="18" charset="0"/>
                <a:ea typeface="宋体" panose="02010600030101010101" pitchFamily="2" charset="-122"/>
              </a:rPr>
              <a:t> v</a:t>
            </a:r>
            <a:r>
              <a:rPr lang="en-US" altLang="zh-CN" sz="1600" b="1" baseline="-30000" dirty="0">
                <a:solidFill>
                  <a:srgbClr val="000000"/>
                </a:solidFill>
                <a:latin typeface="Times New Roman" panose="02020603050405020304" pitchFamily="18" charset="0"/>
                <a:ea typeface="宋体" panose="02010600030101010101" pitchFamily="2" charset="-122"/>
              </a:rPr>
              <a:t>2</a:t>
            </a:r>
            <a:r>
              <a:rPr lang="en-US" altLang="zh-CN" sz="1600" b="1" dirty="0">
                <a:solidFill>
                  <a:srgbClr val="000000"/>
                </a:solidFill>
                <a:latin typeface="Times New Roman" panose="02020603050405020304" pitchFamily="18" charset="0"/>
                <a:ea typeface="宋体" panose="02010600030101010101" pitchFamily="2" charset="-122"/>
              </a:rPr>
              <a:t>=3</a:t>
            </a:r>
          </a:p>
          <a:p>
            <a:pPr algn="just" fontAlgn="base">
              <a:spcBef>
                <a:spcPct val="0"/>
              </a:spcBef>
              <a:spcAft>
                <a:spcPct val="0"/>
              </a:spcAft>
              <a:buFont typeface="Arial" panose="020B0604020202020204" pitchFamily="34" charset="0"/>
              <a:buNone/>
            </a:pPr>
            <a:endParaRPr lang="en-US" altLang="zh-CN" sz="1600" b="1" dirty="0">
              <a:solidFill>
                <a:srgbClr val="000000"/>
              </a:solidFill>
              <a:latin typeface="Times New Roman" panose="02020603050405020304" pitchFamily="18" charset="0"/>
              <a:ea typeface="宋体" panose="02010600030101010101" pitchFamily="2" charset="-122"/>
            </a:endParaRPr>
          </a:p>
        </p:txBody>
      </p:sp>
      <p:sp>
        <p:nvSpPr>
          <p:cNvPr id="19538" name="Rectangle 198"/>
          <p:cNvSpPr>
            <a:spLocks noChangeArrowheads="1"/>
          </p:cNvSpPr>
          <p:nvPr/>
        </p:nvSpPr>
        <p:spPr bwMode="auto">
          <a:xfrm>
            <a:off x="2347914" y="3887789"/>
            <a:ext cx="11271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539" name="Rectangle 69"/>
          <p:cNvSpPr>
            <a:spLocks noChangeArrowheads="1"/>
          </p:cNvSpPr>
          <p:nvPr/>
        </p:nvSpPr>
        <p:spPr bwMode="auto">
          <a:xfrm>
            <a:off x="3556001" y="388778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2</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9540" name="Rectangle 200"/>
          <p:cNvSpPr>
            <a:spLocks noChangeArrowheads="1"/>
          </p:cNvSpPr>
          <p:nvPr/>
        </p:nvSpPr>
        <p:spPr bwMode="auto">
          <a:xfrm>
            <a:off x="3475039" y="3887789"/>
            <a:ext cx="5111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541" name="Rectangle 70"/>
          <p:cNvSpPr>
            <a:spLocks noChangeArrowheads="1"/>
          </p:cNvSpPr>
          <p:nvPr/>
        </p:nvSpPr>
        <p:spPr bwMode="auto">
          <a:xfrm>
            <a:off x="4067176" y="388778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3333CC"/>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9542" name="Rectangle 202"/>
          <p:cNvSpPr>
            <a:spLocks noChangeArrowheads="1"/>
          </p:cNvSpPr>
          <p:nvPr/>
        </p:nvSpPr>
        <p:spPr bwMode="auto">
          <a:xfrm>
            <a:off x="3986214"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543" name="Rectangle 71"/>
          <p:cNvSpPr>
            <a:spLocks noChangeArrowheads="1"/>
          </p:cNvSpPr>
          <p:nvPr/>
        </p:nvSpPr>
        <p:spPr bwMode="auto">
          <a:xfrm>
            <a:off x="4578350" y="3887789"/>
            <a:ext cx="3492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3333CC"/>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9544" name="Rectangle 204"/>
          <p:cNvSpPr>
            <a:spLocks noChangeArrowheads="1"/>
          </p:cNvSpPr>
          <p:nvPr/>
        </p:nvSpPr>
        <p:spPr bwMode="auto">
          <a:xfrm>
            <a:off x="4497388" y="3887789"/>
            <a:ext cx="512762"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545" name="Rectangle 72"/>
          <p:cNvSpPr>
            <a:spLocks noChangeArrowheads="1"/>
          </p:cNvSpPr>
          <p:nvPr/>
        </p:nvSpPr>
        <p:spPr bwMode="auto">
          <a:xfrm>
            <a:off x="5092701" y="388778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9546" name="Rectangle 206"/>
          <p:cNvSpPr>
            <a:spLocks noChangeArrowheads="1"/>
          </p:cNvSpPr>
          <p:nvPr/>
        </p:nvSpPr>
        <p:spPr bwMode="auto">
          <a:xfrm>
            <a:off x="5010151"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547" name="Rectangle 73"/>
          <p:cNvSpPr>
            <a:spLocks noChangeArrowheads="1"/>
          </p:cNvSpPr>
          <p:nvPr/>
        </p:nvSpPr>
        <p:spPr bwMode="auto">
          <a:xfrm>
            <a:off x="5603876" y="388778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9548" name="Rectangle 208"/>
          <p:cNvSpPr>
            <a:spLocks noChangeArrowheads="1"/>
          </p:cNvSpPr>
          <p:nvPr/>
        </p:nvSpPr>
        <p:spPr bwMode="auto">
          <a:xfrm>
            <a:off x="5521326"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549" name="Rectangle 74"/>
          <p:cNvSpPr>
            <a:spLocks noChangeArrowheads="1"/>
          </p:cNvSpPr>
          <p:nvPr/>
        </p:nvSpPr>
        <p:spPr bwMode="auto">
          <a:xfrm>
            <a:off x="6115051" y="388778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9550" name="Rectangle 210"/>
          <p:cNvSpPr>
            <a:spLocks noChangeArrowheads="1"/>
          </p:cNvSpPr>
          <p:nvPr/>
        </p:nvSpPr>
        <p:spPr bwMode="auto">
          <a:xfrm>
            <a:off x="6032501" y="3887789"/>
            <a:ext cx="512763"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551" name="Rectangle 75"/>
          <p:cNvSpPr>
            <a:spLocks noChangeArrowheads="1"/>
          </p:cNvSpPr>
          <p:nvPr/>
        </p:nvSpPr>
        <p:spPr bwMode="auto">
          <a:xfrm>
            <a:off x="6626226" y="388778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9552" name="Rectangle 212"/>
          <p:cNvSpPr>
            <a:spLocks noChangeArrowheads="1"/>
          </p:cNvSpPr>
          <p:nvPr/>
        </p:nvSpPr>
        <p:spPr bwMode="auto">
          <a:xfrm>
            <a:off x="6545264"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553" name="Rectangle 76"/>
          <p:cNvSpPr>
            <a:spLocks noChangeArrowheads="1"/>
          </p:cNvSpPr>
          <p:nvPr/>
        </p:nvSpPr>
        <p:spPr bwMode="auto">
          <a:xfrm>
            <a:off x="7108826" y="3860801"/>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9554" name="Rectangle 214"/>
          <p:cNvSpPr>
            <a:spLocks noChangeArrowheads="1"/>
          </p:cNvSpPr>
          <p:nvPr/>
        </p:nvSpPr>
        <p:spPr bwMode="auto">
          <a:xfrm>
            <a:off x="7026276" y="3860801"/>
            <a:ext cx="5127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555" name="Rectangle 77"/>
          <p:cNvSpPr>
            <a:spLocks noChangeArrowheads="1"/>
          </p:cNvSpPr>
          <p:nvPr/>
        </p:nvSpPr>
        <p:spPr bwMode="auto">
          <a:xfrm>
            <a:off x="7651751" y="388778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9556" name="Rectangle 216"/>
          <p:cNvSpPr>
            <a:spLocks noChangeArrowheads="1"/>
          </p:cNvSpPr>
          <p:nvPr/>
        </p:nvSpPr>
        <p:spPr bwMode="auto">
          <a:xfrm>
            <a:off x="7569201"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557" name="Rectangle 78"/>
          <p:cNvSpPr>
            <a:spLocks noChangeArrowheads="1"/>
          </p:cNvSpPr>
          <p:nvPr/>
        </p:nvSpPr>
        <p:spPr bwMode="auto">
          <a:xfrm>
            <a:off x="8162926" y="388778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9558" name="Rectangle 218"/>
          <p:cNvSpPr>
            <a:spLocks noChangeArrowheads="1"/>
          </p:cNvSpPr>
          <p:nvPr/>
        </p:nvSpPr>
        <p:spPr bwMode="auto">
          <a:xfrm>
            <a:off x="8080376"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559" name="Rectangle 79"/>
          <p:cNvSpPr>
            <a:spLocks noChangeArrowheads="1"/>
          </p:cNvSpPr>
          <p:nvPr/>
        </p:nvSpPr>
        <p:spPr bwMode="auto">
          <a:xfrm>
            <a:off x="8674101" y="388778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9560" name="Rectangle 220"/>
          <p:cNvSpPr>
            <a:spLocks noChangeArrowheads="1"/>
          </p:cNvSpPr>
          <p:nvPr/>
        </p:nvSpPr>
        <p:spPr bwMode="auto">
          <a:xfrm>
            <a:off x="8591551" y="3887789"/>
            <a:ext cx="512763"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561" name="Rectangle 80"/>
          <p:cNvSpPr>
            <a:spLocks noChangeArrowheads="1"/>
          </p:cNvSpPr>
          <p:nvPr/>
        </p:nvSpPr>
        <p:spPr bwMode="auto">
          <a:xfrm>
            <a:off x="9185276" y="388778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9562" name="Rectangle 222"/>
          <p:cNvSpPr>
            <a:spLocks noChangeArrowheads="1"/>
          </p:cNvSpPr>
          <p:nvPr/>
        </p:nvSpPr>
        <p:spPr bwMode="auto">
          <a:xfrm>
            <a:off x="9104314"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563" name="Rectangle 81"/>
          <p:cNvSpPr>
            <a:spLocks noChangeArrowheads="1"/>
          </p:cNvSpPr>
          <p:nvPr/>
        </p:nvSpPr>
        <p:spPr bwMode="auto">
          <a:xfrm>
            <a:off x="2428876" y="4316414"/>
            <a:ext cx="963613"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w</a:t>
            </a:r>
            <a:r>
              <a:rPr lang="en-US" altLang="zh-CN" sz="1600" b="1" baseline="-30000">
                <a:solidFill>
                  <a:srgbClr val="000000"/>
                </a:solidFill>
                <a:latin typeface="Times New Roman" panose="02020603050405020304" pitchFamily="18" charset="0"/>
                <a:ea typeface="宋体" panose="02010600030101010101" pitchFamily="2" charset="-122"/>
              </a:rPr>
              <a:t>3</a:t>
            </a:r>
            <a:r>
              <a:rPr lang="en-US" altLang="zh-CN" sz="1600" b="1">
                <a:solidFill>
                  <a:srgbClr val="000000"/>
                </a:solidFill>
                <a:latin typeface="Times New Roman" panose="02020603050405020304" pitchFamily="18" charset="0"/>
                <a:ea typeface="宋体" panose="02010600030101010101" pitchFamily="2" charset="-122"/>
              </a:rPr>
              <a:t>=6 v</a:t>
            </a:r>
            <a:r>
              <a:rPr lang="en-US" altLang="zh-CN" sz="1600" b="1" baseline="-30000">
                <a:solidFill>
                  <a:srgbClr val="000000"/>
                </a:solidFill>
                <a:latin typeface="Times New Roman" panose="02020603050405020304" pitchFamily="18" charset="0"/>
                <a:ea typeface="宋体" panose="02010600030101010101" pitchFamily="2" charset="-122"/>
              </a:rPr>
              <a:t>3</a:t>
            </a:r>
            <a:r>
              <a:rPr lang="en-US" altLang="zh-CN" sz="1600" b="1">
                <a:solidFill>
                  <a:srgbClr val="000000"/>
                </a:solidFill>
                <a:latin typeface="Times New Roman" panose="02020603050405020304" pitchFamily="18" charset="0"/>
                <a:ea typeface="宋体" panose="02010600030101010101" pitchFamily="2" charset="-122"/>
              </a:rPr>
              <a:t>=5</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19564" name="Rectangle 224"/>
          <p:cNvSpPr>
            <a:spLocks noChangeArrowheads="1"/>
          </p:cNvSpPr>
          <p:nvPr/>
        </p:nvSpPr>
        <p:spPr bwMode="auto">
          <a:xfrm>
            <a:off x="2347914" y="4316414"/>
            <a:ext cx="1127125"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565" name="Rectangle 82"/>
          <p:cNvSpPr>
            <a:spLocks noChangeArrowheads="1"/>
          </p:cNvSpPr>
          <p:nvPr/>
        </p:nvSpPr>
        <p:spPr bwMode="auto">
          <a:xfrm>
            <a:off x="3556001" y="4316414"/>
            <a:ext cx="347663"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3</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9566" name="Rectangle 226"/>
          <p:cNvSpPr>
            <a:spLocks noChangeArrowheads="1"/>
          </p:cNvSpPr>
          <p:nvPr/>
        </p:nvSpPr>
        <p:spPr bwMode="auto">
          <a:xfrm>
            <a:off x="3475039" y="4316414"/>
            <a:ext cx="511175"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567" name="Rectangle 228"/>
          <p:cNvSpPr>
            <a:spLocks noChangeArrowheads="1"/>
          </p:cNvSpPr>
          <p:nvPr/>
        </p:nvSpPr>
        <p:spPr bwMode="auto">
          <a:xfrm>
            <a:off x="3986214"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568" name="Rectangle 230"/>
          <p:cNvSpPr>
            <a:spLocks noChangeArrowheads="1"/>
          </p:cNvSpPr>
          <p:nvPr/>
        </p:nvSpPr>
        <p:spPr bwMode="auto">
          <a:xfrm>
            <a:off x="4497388" y="4316414"/>
            <a:ext cx="512762"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569" name="Rectangle 232"/>
          <p:cNvSpPr>
            <a:spLocks noChangeArrowheads="1"/>
          </p:cNvSpPr>
          <p:nvPr/>
        </p:nvSpPr>
        <p:spPr bwMode="auto">
          <a:xfrm>
            <a:off x="5010151"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570" name="Rectangle 234"/>
          <p:cNvSpPr>
            <a:spLocks noChangeArrowheads="1"/>
          </p:cNvSpPr>
          <p:nvPr/>
        </p:nvSpPr>
        <p:spPr bwMode="auto">
          <a:xfrm>
            <a:off x="5521326"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571" name="Rectangle 236"/>
          <p:cNvSpPr>
            <a:spLocks noChangeArrowheads="1"/>
          </p:cNvSpPr>
          <p:nvPr/>
        </p:nvSpPr>
        <p:spPr bwMode="auto">
          <a:xfrm>
            <a:off x="6032501" y="4316414"/>
            <a:ext cx="512763"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572" name="Rectangle 238"/>
          <p:cNvSpPr>
            <a:spLocks noChangeArrowheads="1"/>
          </p:cNvSpPr>
          <p:nvPr/>
        </p:nvSpPr>
        <p:spPr bwMode="auto">
          <a:xfrm>
            <a:off x="6545264"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573" name="Rectangle 240"/>
          <p:cNvSpPr>
            <a:spLocks noChangeArrowheads="1"/>
          </p:cNvSpPr>
          <p:nvPr/>
        </p:nvSpPr>
        <p:spPr bwMode="auto">
          <a:xfrm>
            <a:off x="7056438" y="4316414"/>
            <a:ext cx="512762"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574" name="Rectangle 242"/>
          <p:cNvSpPr>
            <a:spLocks noChangeArrowheads="1"/>
          </p:cNvSpPr>
          <p:nvPr/>
        </p:nvSpPr>
        <p:spPr bwMode="auto">
          <a:xfrm>
            <a:off x="7569201"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575" name="Rectangle 244"/>
          <p:cNvSpPr>
            <a:spLocks noChangeArrowheads="1"/>
          </p:cNvSpPr>
          <p:nvPr/>
        </p:nvSpPr>
        <p:spPr bwMode="auto">
          <a:xfrm>
            <a:off x="8080376"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576" name="Rectangle 246"/>
          <p:cNvSpPr>
            <a:spLocks noChangeArrowheads="1"/>
          </p:cNvSpPr>
          <p:nvPr/>
        </p:nvSpPr>
        <p:spPr bwMode="auto">
          <a:xfrm>
            <a:off x="8591551" y="4316414"/>
            <a:ext cx="512763"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577" name="Rectangle 248"/>
          <p:cNvSpPr>
            <a:spLocks noChangeArrowheads="1"/>
          </p:cNvSpPr>
          <p:nvPr/>
        </p:nvSpPr>
        <p:spPr bwMode="auto">
          <a:xfrm>
            <a:off x="9104314"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578" name="Rectangle 94"/>
          <p:cNvSpPr>
            <a:spLocks noChangeArrowheads="1"/>
          </p:cNvSpPr>
          <p:nvPr/>
        </p:nvSpPr>
        <p:spPr bwMode="auto">
          <a:xfrm>
            <a:off x="2428876" y="4851401"/>
            <a:ext cx="96361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w</a:t>
            </a:r>
            <a:r>
              <a:rPr lang="en-US" altLang="zh-CN" sz="1600" b="1" baseline="-30000">
                <a:solidFill>
                  <a:srgbClr val="000000"/>
                </a:solidFill>
                <a:latin typeface="Times New Roman" panose="02020603050405020304" pitchFamily="18" charset="0"/>
                <a:ea typeface="宋体" panose="02010600030101010101" pitchFamily="2" charset="-122"/>
              </a:rPr>
              <a:t>4</a:t>
            </a:r>
            <a:r>
              <a:rPr lang="en-US" altLang="zh-CN" sz="1600" b="1">
                <a:solidFill>
                  <a:srgbClr val="000000"/>
                </a:solidFill>
                <a:latin typeface="Times New Roman" panose="02020603050405020304" pitchFamily="18" charset="0"/>
                <a:ea typeface="宋体" panose="02010600030101010101" pitchFamily="2" charset="-122"/>
              </a:rPr>
              <a:t>=5 v</a:t>
            </a:r>
            <a:r>
              <a:rPr lang="en-US" altLang="zh-CN" sz="1600" b="1" baseline="-30000">
                <a:solidFill>
                  <a:srgbClr val="000000"/>
                </a:solidFill>
                <a:latin typeface="Times New Roman" panose="02020603050405020304" pitchFamily="18" charset="0"/>
                <a:ea typeface="宋体" panose="02010600030101010101" pitchFamily="2" charset="-122"/>
              </a:rPr>
              <a:t>4</a:t>
            </a:r>
            <a:r>
              <a:rPr lang="en-US" altLang="zh-CN" sz="1600" b="1">
                <a:solidFill>
                  <a:srgbClr val="000000"/>
                </a:solidFill>
                <a:latin typeface="Times New Roman" panose="02020603050405020304" pitchFamily="18" charset="0"/>
                <a:ea typeface="宋体" panose="02010600030101010101" pitchFamily="2" charset="-122"/>
              </a:rPr>
              <a:t>=4</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19579" name="Rectangle 250"/>
          <p:cNvSpPr>
            <a:spLocks noChangeArrowheads="1"/>
          </p:cNvSpPr>
          <p:nvPr/>
        </p:nvSpPr>
        <p:spPr bwMode="auto">
          <a:xfrm>
            <a:off x="2347914" y="4851401"/>
            <a:ext cx="112712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580" name="Rectangle 95"/>
          <p:cNvSpPr>
            <a:spLocks noChangeArrowheads="1"/>
          </p:cNvSpPr>
          <p:nvPr/>
        </p:nvSpPr>
        <p:spPr bwMode="auto">
          <a:xfrm>
            <a:off x="3556001" y="4851401"/>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4</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9581" name="Rectangle 252"/>
          <p:cNvSpPr>
            <a:spLocks noChangeArrowheads="1"/>
          </p:cNvSpPr>
          <p:nvPr/>
        </p:nvSpPr>
        <p:spPr bwMode="auto">
          <a:xfrm>
            <a:off x="3475039" y="4851401"/>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582" name="Rectangle 254"/>
          <p:cNvSpPr>
            <a:spLocks noChangeArrowheads="1"/>
          </p:cNvSpPr>
          <p:nvPr/>
        </p:nvSpPr>
        <p:spPr bwMode="auto">
          <a:xfrm>
            <a:off x="3986214"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583" name="Rectangle 256"/>
          <p:cNvSpPr>
            <a:spLocks noChangeArrowheads="1"/>
          </p:cNvSpPr>
          <p:nvPr/>
        </p:nvSpPr>
        <p:spPr bwMode="auto">
          <a:xfrm>
            <a:off x="4497388" y="4851401"/>
            <a:ext cx="512762"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584" name="Rectangle 258"/>
          <p:cNvSpPr>
            <a:spLocks noChangeArrowheads="1"/>
          </p:cNvSpPr>
          <p:nvPr/>
        </p:nvSpPr>
        <p:spPr bwMode="auto">
          <a:xfrm>
            <a:off x="5010151"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585" name="Rectangle 260"/>
          <p:cNvSpPr>
            <a:spLocks noChangeArrowheads="1"/>
          </p:cNvSpPr>
          <p:nvPr/>
        </p:nvSpPr>
        <p:spPr bwMode="auto">
          <a:xfrm>
            <a:off x="5521326"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586" name="Rectangle 262"/>
          <p:cNvSpPr>
            <a:spLocks noChangeArrowheads="1"/>
          </p:cNvSpPr>
          <p:nvPr/>
        </p:nvSpPr>
        <p:spPr bwMode="auto">
          <a:xfrm>
            <a:off x="6032501" y="4851401"/>
            <a:ext cx="512763"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587" name="Rectangle 264"/>
          <p:cNvSpPr>
            <a:spLocks noChangeArrowheads="1"/>
          </p:cNvSpPr>
          <p:nvPr/>
        </p:nvSpPr>
        <p:spPr bwMode="auto">
          <a:xfrm>
            <a:off x="6545264"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588" name="Rectangle 266"/>
          <p:cNvSpPr>
            <a:spLocks noChangeArrowheads="1"/>
          </p:cNvSpPr>
          <p:nvPr/>
        </p:nvSpPr>
        <p:spPr bwMode="auto">
          <a:xfrm>
            <a:off x="7056438" y="4851401"/>
            <a:ext cx="512762"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589" name="Rectangle 268"/>
          <p:cNvSpPr>
            <a:spLocks noChangeArrowheads="1"/>
          </p:cNvSpPr>
          <p:nvPr/>
        </p:nvSpPr>
        <p:spPr bwMode="auto">
          <a:xfrm>
            <a:off x="7569201"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590" name="Rectangle 270"/>
          <p:cNvSpPr>
            <a:spLocks noChangeArrowheads="1"/>
          </p:cNvSpPr>
          <p:nvPr/>
        </p:nvSpPr>
        <p:spPr bwMode="auto">
          <a:xfrm>
            <a:off x="8080376"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591" name="Rectangle 272"/>
          <p:cNvSpPr>
            <a:spLocks noChangeArrowheads="1"/>
          </p:cNvSpPr>
          <p:nvPr/>
        </p:nvSpPr>
        <p:spPr bwMode="auto">
          <a:xfrm>
            <a:off x="8591551" y="4851401"/>
            <a:ext cx="512763"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592" name="Rectangle 274"/>
          <p:cNvSpPr>
            <a:spLocks noChangeArrowheads="1"/>
          </p:cNvSpPr>
          <p:nvPr/>
        </p:nvSpPr>
        <p:spPr bwMode="auto">
          <a:xfrm>
            <a:off x="9104314"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593" name="Rectangle 107"/>
          <p:cNvSpPr>
            <a:spLocks noChangeArrowheads="1"/>
          </p:cNvSpPr>
          <p:nvPr/>
        </p:nvSpPr>
        <p:spPr bwMode="auto">
          <a:xfrm>
            <a:off x="2428876" y="5387975"/>
            <a:ext cx="963613"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w</a:t>
            </a:r>
            <a:r>
              <a:rPr lang="en-US" altLang="zh-CN" sz="1600" b="1" baseline="-30000">
                <a:solidFill>
                  <a:srgbClr val="000000"/>
                </a:solidFill>
                <a:latin typeface="Times New Roman" panose="02020603050405020304" pitchFamily="18" charset="0"/>
                <a:ea typeface="宋体" panose="02010600030101010101" pitchFamily="2" charset="-122"/>
              </a:rPr>
              <a:t>5</a:t>
            </a:r>
            <a:r>
              <a:rPr lang="en-US" altLang="zh-CN" sz="1600" b="1">
                <a:solidFill>
                  <a:srgbClr val="000000"/>
                </a:solidFill>
                <a:latin typeface="Times New Roman" panose="02020603050405020304" pitchFamily="18" charset="0"/>
                <a:ea typeface="宋体" panose="02010600030101010101" pitchFamily="2" charset="-122"/>
              </a:rPr>
              <a:t>=</a:t>
            </a:r>
            <a:r>
              <a:rPr lang="zh-CN" altLang="en-US" sz="1600" b="1">
                <a:solidFill>
                  <a:srgbClr val="000000"/>
                </a:solidFill>
                <a:latin typeface="Times New Roman" panose="02020603050405020304" pitchFamily="18" charset="0"/>
                <a:ea typeface="宋体" panose="02010600030101010101" pitchFamily="2" charset="-122"/>
              </a:rPr>
              <a:t>4</a:t>
            </a:r>
            <a:r>
              <a:rPr lang="en-US" altLang="zh-CN" sz="1600" b="1">
                <a:solidFill>
                  <a:srgbClr val="000000"/>
                </a:solidFill>
                <a:latin typeface="Times New Roman" panose="02020603050405020304" pitchFamily="18" charset="0"/>
                <a:ea typeface="宋体" panose="02010600030101010101" pitchFamily="2" charset="-122"/>
              </a:rPr>
              <a:t> v</a:t>
            </a:r>
            <a:r>
              <a:rPr lang="en-US" altLang="zh-CN" sz="1600" b="1" baseline="-30000">
                <a:solidFill>
                  <a:srgbClr val="000000"/>
                </a:solidFill>
                <a:latin typeface="Times New Roman" panose="02020603050405020304" pitchFamily="18" charset="0"/>
                <a:ea typeface="宋体" panose="02010600030101010101" pitchFamily="2" charset="-122"/>
              </a:rPr>
              <a:t>5</a:t>
            </a:r>
            <a:r>
              <a:rPr lang="en-US" altLang="zh-CN" sz="16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19594" name="Rectangle 276"/>
          <p:cNvSpPr>
            <a:spLocks noChangeArrowheads="1"/>
          </p:cNvSpPr>
          <p:nvPr/>
        </p:nvSpPr>
        <p:spPr bwMode="auto">
          <a:xfrm>
            <a:off x="2347914" y="5387975"/>
            <a:ext cx="1127125"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595" name="Rectangle 108"/>
          <p:cNvSpPr>
            <a:spLocks noChangeArrowheads="1"/>
          </p:cNvSpPr>
          <p:nvPr/>
        </p:nvSpPr>
        <p:spPr bwMode="auto">
          <a:xfrm>
            <a:off x="3556001" y="5387975"/>
            <a:ext cx="347663"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5</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9596" name="Rectangle 278"/>
          <p:cNvSpPr>
            <a:spLocks noChangeArrowheads="1"/>
          </p:cNvSpPr>
          <p:nvPr/>
        </p:nvSpPr>
        <p:spPr bwMode="auto">
          <a:xfrm>
            <a:off x="3475039" y="5387975"/>
            <a:ext cx="511175"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597" name="Rectangle 280"/>
          <p:cNvSpPr>
            <a:spLocks noChangeArrowheads="1"/>
          </p:cNvSpPr>
          <p:nvPr/>
        </p:nvSpPr>
        <p:spPr bwMode="auto">
          <a:xfrm>
            <a:off x="3986214"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598" name="Rectangle 282"/>
          <p:cNvSpPr>
            <a:spLocks noChangeArrowheads="1"/>
          </p:cNvSpPr>
          <p:nvPr/>
        </p:nvSpPr>
        <p:spPr bwMode="auto">
          <a:xfrm>
            <a:off x="4497388" y="5387975"/>
            <a:ext cx="512762"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599" name="Rectangle 284"/>
          <p:cNvSpPr>
            <a:spLocks noChangeArrowheads="1"/>
          </p:cNvSpPr>
          <p:nvPr/>
        </p:nvSpPr>
        <p:spPr bwMode="auto">
          <a:xfrm>
            <a:off x="5010151"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600" name="Rectangle 286"/>
          <p:cNvSpPr>
            <a:spLocks noChangeArrowheads="1"/>
          </p:cNvSpPr>
          <p:nvPr/>
        </p:nvSpPr>
        <p:spPr bwMode="auto">
          <a:xfrm>
            <a:off x="5521326"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601" name="Rectangle 288"/>
          <p:cNvSpPr>
            <a:spLocks noChangeArrowheads="1"/>
          </p:cNvSpPr>
          <p:nvPr/>
        </p:nvSpPr>
        <p:spPr bwMode="auto">
          <a:xfrm>
            <a:off x="6032501" y="5387975"/>
            <a:ext cx="512763"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602" name="Rectangle 290"/>
          <p:cNvSpPr>
            <a:spLocks noChangeArrowheads="1"/>
          </p:cNvSpPr>
          <p:nvPr/>
        </p:nvSpPr>
        <p:spPr bwMode="auto">
          <a:xfrm>
            <a:off x="6545264"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603" name="Rectangle 292"/>
          <p:cNvSpPr>
            <a:spLocks noChangeArrowheads="1"/>
          </p:cNvSpPr>
          <p:nvPr/>
        </p:nvSpPr>
        <p:spPr bwMode="auto">
          <a:xfrm>
            <a:off x="7056438" y="5387975"/>
            <a:ext cx="512762"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604" name="Rectangle 294"/>
          <p:cNvSpPr>
            <a:spLocks noChangeArrowheads="1"/>
          </p:cNvSpPr>
          <p:nvPr/>
        </p:nvSpPr>
        <p:spPr bwMode="auto">
          <a:xfrm>
            <a:off x="7569201"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605" name="Rectangle 296"/>
          <p:cNvSpPr>
            <a:spLocks noChangeArrowheads="1"/>
          </p:cNvSpPr>
          <p:nvPr/>
        </p:nvSpPr>
        <p:spPr bwMode="auto">
          <a:xfrm>
            <a:off x="8080376"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606" name="Rectangle 298"/>
          <p:cNvSpPr>
            <a:spLocks noChangeArrowheads="1"/>
          </p:cNvSpPr>
          <p:nvPr/>
        </p:nvSpPr>
        <p:spPr bwMode="auto">
          <a:xfrm>
            <a:off x="8591551" y="5387975"/>
            <a:ext cx="512763"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607" name="Rectangle 300"/>
          <p:cNvSpPr>
            <a:spLocks noChangeArrowheads="1"/>
          </p:cNvSpPr>
          <p:nvPr/>
        </p:nvSpPr>
        <p:spPr bwMode="auto">
          <a:xfrm>
            <a:off x="9104314"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608" name="Rectangle 303"/>
          <p:cNvSpPr>
            <a:spLocks noChangeArrowheads="1"/>
          </p:cNvSpPr>
          <p:nvPr/>
        </p:nvSpPr>
        <p:spPr bwMode="auto">
          <a:xfrm>
            <a:off x="2344739" y="2492376"/>
            <a:ext cx="7273925" cy="3432175"/>
          </a:xfrm>
          <a:prstGeom prst="rect">
            <a:avLst/>
          </a:prstGeom>
          <a:noFill/>
          <a:ln w="6350"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609" name="Rectangle 311"/>
          <p:cNvSpPr>
            <a:spLocks noChangeArrowheads="1"/>
          </p:cNvSpPr>
          <p:nvPr/>
        </p:nvSpPr>
        <p:spPr bwMode="auto">
          <a:xfrm>
            <a:off x="5089525" y="3030539"/>
            <a:ext cx="3492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19610" name="Rectangle 312"/>
          <p:cNvSpPr>
            <a:spLocks noChangeArrowheads="1"/>
          </p:cNvSpPr>
          <p:nvPr/>
        </p:nvSpPr>
        <p:spPr bwMode="auto">
          <a:xfrm>
            <a:off x="5008563" y="3030539"/>
            <a:ext cx="512762"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19611" name="Line 155"/>
          <p:cNvSpPr>
            <a:spLocks noChangeShapeType="1"/>
          </p:cNvSpPr>
          <p:nvPr/>
        </p:nvSpPr>
        <p:spPr bwMode="auto">
          <a:xfrm flipH="1">
            <a:off x="4872039" y="909639"/>
            <a:ext cx="2447925" cy="3095625"/>
          </a:xfrm>
          <a:prstGeom prst="line">
            <a:avLst/>
          </a:prstGeom>
          <a:noFill/>
          <a:ln w="76200" cap="flat" cmpd="sng">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19612" name="Oval 156"/>
          <p:cNvSpPr>
            <a:spLocks noChangeArrowheads="1"/>
          </p:cNvSpPr>
          <p:nvPr/>
        </p:nvSpPr>
        <p:spPr bwMode="auto">
          <a:xfrm>
            <a:off x="4029077" y="2485113"/>
            <a:ext cx="760411" cy="519351"/>
          </a:xfrm>
          <a:prstGeom prst="ellipse">
            <a:avLst/>
          </a:prstGeom>
          <a:noFill/>
          <a:ln w="28575" cap="flat"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square" anchor="ctr">
            <a:spAutoFit/>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19613" name="Oval 157"/>
          <p:cNvSpPr>
            <a:spLocks noChangeArrowheads="1"/>
          </p:cNvSpPr>
          <p:nvPr/>
        </p:nvSpPr>
        <p:spPr bwMode="auto">
          <a:xfrm>
            <a:off x="2351088" y="3926563"/>
            <a:ext cx="792162" cy="519351"/>
          </a:xfrm>
          <a:prstGeom prst="ellipse">
            <a:avLst/>
          </a:prstGeom>
          <a:noFill/>
          <a:ln w="28575" cap="flat"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Tree>
    <p:extLst>
      <p:ext uri="{BB962C8B-B14F-4D97-AF65-F5344CB8AC3E}">
        <p14:creationId xmlns:p14="http://schemas.microsoft.com/office/powerpoint/2010/main" val="2159433308"/>
      </p:ext>
    </p:extLst>
  </p:cSld>
  <p:clrMapOvr>
    <a:masterClrMapping/>
  </p:clrMapOvr>
  <p:transition>
    <p:strips dir="rd"/>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Text Box 305"/>
          <p:cNvSpPr txBox="1">
            <a:spLocks noChangeArrowheads="1"/>
          </p:cNvSpPr>
          <p:nvPr/>
        </p:nvSpPr>
        <p:spPr bwMode="auto">
          <a:xfrm>
            <a:off x="1919289" y="549276"/>
            <a:ext cx="8497887"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eaLnBrk="1" fontAlgn="base" hangingPunct="1">
              <a:spcBef>
                <a:spcPct val="50000"/>
              </a:spcBef>
              <a:spcAft>
                <a:spcPct val="0"/>
              </a:spcAft>
              <a:buFont typeface="Arial" panose="020B0604020202020204" pitchFamily="34" charset="0"/>
              <a:buNone/>
            </a:pPr>
            <a:r>
              <a:rPr lang="zh-CN" altLang="en-US" sz="2400" dirty="0">
                <a:solidFill>
                  <a:srgbClr val="000000"/>
                </a:solidFill>
                <a:latin typeface="宋体" panose="02010600030101010101" pitchFamily="2" charset="-122"/>
                <a:ea typeface="宋体" panose="02010600030101010101" pitchFamily="2" charset="-122"/>
              </a:rPr>
              <a:t>2、只装前2个物品。</a:t>
            </a:r>
            <a:r>
              <a:rPr lang="zh-CN" altLang="en-US" sz="2400" dirty="0">
                <a:solidFill>
                  <a:srgbClr val="B2B2B2"/>
                </a:solidFill>
                <a:latin typeface="宋体" panose="02010600030101010101" pitchFamily="2" charset="-122"/>
                <a:ea typeface="宋体" panose="02010600030101010101" pitchFamily="2" charset="-122"/>
              </a:rPr>
              <a:t>如果第2个物品重量比背包容量大，那么不能装第2个物品，情况和只装第1个一样。</a:t>
            </a:r>
            <a:r>
              <a:rPr lang="zh-CN" altLang="en-US" sz="2400" dirty="0">
                <a:solidFill>
                  <a:srgbClr val="000000"/>
                </a:solidFill>
                <a:latin typeface="宋体" panose="02010600030101010101" pitchFamily="2" charset="-122"/>
                <a:ea typeface="宋体" panose="02010600030101010101" pitchFamily="2" charset="-122"/>
              </a:rPr>
              <a:t>如果</a:t>
            </a:r>
            <a:r>
              <a:rPr lang="zh-CN" altLang="en-US" sz="2400" dirty="0">
                <a:solidFill>
                  <a:srgbClr val="000000"/>
                </a:solidFill>
                <a:latin typeface="Times New Roman" panose="02020603050405020304" pitchFamily="18" charset="0"/>
                <a:ea typeface="宋体" panose="02010600030101010101" pitchFamily="2" charset="-122"/>
              </a:rPr>
              <a:t>第2个物品重量小于背包容量，那么：（1）如果把物品2装进去(重量是2)，那么相当于只</a:t>
            </a:r>
            <a:r>
              <a:rPr lang="zh-CN" altLang="en-US" sz="2400" dirty="0" smtClean="0">
                <a:solidFill>
                  <a:srgbClr val="000000"/>
                </a:solidFill>
                <a:latin typeface="Times New Roman" panose="02020603050405020304" pitchFamily="18" charset="0"/>
                <a:ea typeface="宋体" panose="02010600030101010101" pitchFamily="2" charset="-122"/>
              </a:rPr>
              <a:t>把</a:t>
            </a:r>
            <a:r>
              <a:rPr lang="en-US" altLang="zh-CN" sz="2400" dirty="0" smtClean="0">
                <a:solidFill>
                  <a:srgbClr val="000000"/>
                </a:solidFill>
                <a:latin typeface="Times New Roman" panose="02020603050405020304" pitchFamily="18" charset="0"/>
                <a:ea typeface="宋体" panose="02010600030101010101" pitchFamily="2" charset="-122"/>
              </a:rPr>
              <a:t>2</a:t>
            </a:r>
            <a:r>
              <a:rPr lang="zh-CN" altLang="en-US" sz="2400" dirty="0" smtClean="0">
                <a:solidFill>
                  <a:srgbClr val="000000"/>
                </a:solidFill>
                <a:latin typeface="Times New Roman" panose="02020603050405020304" pitchFamily="18" charset="0"/>
                <a:ea typeface="宋体" panose="02010600030101010101" pitchFamily="2" charset="-122"/>
              </a:rPr>
              <a:t>装</a:t>
            </a:r>
            <a:r>
              <a:rPr lang="zh-CN" altLang="en-US" sz="2400" dirty="0">
                <a:solidFill>
                  <a:srgbClr val="000000"/>
                </a:solidFill>
                <a:latin typeface="Times New Roman" panose="02020603050405020304" pitchFamily="18" charset="0"/>
                <a:ea typeface="宋体" panose="02010600030101010101" pitchFamily="2" charset="-122"/>
              </a:rPr>
              <a:t>到(</a:t>
            </a:r>
            <a:r>
              <a:rPr lang="zh-CN" altLang="en-US" sz="2400" dirty="0" smtClean="0">
                <a:solidFill>
                  <a:srgbClr val="000000"/>
                </a:solidFill>
                <a:latin typeface="Times New Roman" panose="02020603050405020304" pitchFamily="18" charset="0"/>
                <a:ea typeface="宋体" panose="02010600030101010101" pitchFamily="2" charset="-122"/>
              </a:rPr>
              <a:t>容量2</a:t>
            </a:r>
            <a:r>
              <a:rPr lang="zh-CN" altLang="en-US" sz="2400" dirty="0">
                <a:solidFill>
                  <a:srgbClr val="000000"/>
                </a:solidFill>
                <a:latin typeface="Times New Roman" panose="02020603050405020304" pitchFamily="18" charset="0"/>
                <a:ea typeface="宋体" panose="02010600030101010101" pitchFamily="2" charset="-122"/>
              </a:rPr>
              <a:t>)的背包中。</a:t>
            </a:r>
            <a:r>
              <a:rPr lang="zh-CN" altLang="en-US" sz="2400" dirty="0">
                <a:solidFill>
                  <a:srgbClr val="B2B2B2"/>
                </a:solidFill>
                <a:latin typeface="Times New Roman" panose="02020603050405020304" pitchFamily="18" charset="0"/>
                <a:ea typeface="宋体" panose="02010600030101010101" pitchFamily="2" charset="-122"/>
              </a:rPr>
              <a:t>（2）如果不装2，那么相当于只把1装到背包中。  －－取（1）和（2）的最大值。</a:t>
            </a:r>
          </a:p>
        </p:txBody>
      </p:sp>
      <p:sp>
        <p:nvSpPr>
          <p:cNvPr id="20483" name="Rectangle 22"/>
          <p:cNvSpPr>
            <a:spLocks noChangeArrowheads="1"/>
          </p:cNvSpPr>
          <p:nvPr/>
        </p:nvSpPr>
        <p:spPr bwMode="auto">
          <a:xfrm>
            <a:off x="2428876" y="2493964"/>
            <a:ext cx="96361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 </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0484" name="Rectangle 120"/>
          <p:cNvSpPr>
            <a:spLocks noChangeArrowheads="1"/>
          </p:cNvSpPr>
          <p:nvPr/>
        </p:nvSpPr>
        <p:spPr bwMode="auto">
          <a:xfrm>
            <a:off x="2347914" y="2493964"/>
            <a:ext cx="112712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485" name="Rectangle 23"/>
          <p:cNvSpPr>
            <a:spLocks noChangeArrowheads="1"/>
          </p:cNvSpPr>
          <p:nvPr/>
        </p:nvSpPr>
        <p:spPr bwMode="auto">
          <a:xfrm>
            <a:off x="3556001" y="2493964"/>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 </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0486" name="Rectangle 122"/>
          <p:cNvSpPr>
            <a:spLocks noChangeArrowheads="1"/>
          </p:cNvSpPr>
          <p:nvPr/>
        </p:nvSpPr>
        <p:spPr bwMode="auto">
          <a:xfrm>
            <a:off x="3475039"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487" name="Rectangle 24"/>
          <p:cNvSpPr>
            <a:spLocks noChangeArrowheads="1"/>
          </p:cNvSpPr>
          <p:nvPr/>
        </p:nvSpPr>
        <p:spPr bwMode="auto">
          <a:xfrm>
            <a:off x="4067176" y="2493964"/>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0488" name="Rectangle 124"/>
          <p:cNvSpPr>
            <a:spLocks noChangeArrowheads="1"/>
          </p:cNvSpPr>
          <p:nvPr/>
        </p:nvSpPr>
        <p:spPr bwMode="auto">
          <a:xfrm>
            <a:off x="3986214"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489" name="Rectangle 25"/>
          <p:cNvSpPr>
            <a:spLocks noChangeArrowheads="1"/>
          </p:cNvSpPr>
          <p:nvPr/>
        </p:nvSpPr>
        <p:spPr bwMode="auto">
          <a:xfrm>
            <a:off x="4578350" y="2493964"/>
            <a:ext cx="34925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0490" name="Rectangle 126"/>
          <p:cNvSpPr>
            <a:spLocks noChangeArrowheads="1"/>
          </p:cNvSpPr>
          <p:nvPr/>
        </p:nvSpPr>
        <p:spPr bwMode="auto">
          <a:xfrm>
            <a:off x="4497388" y="2493964"/>
            <a:ext cx="512762"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491" name="Rectangle 26"/>
          <p:cNvSpPr>
            <a:spLocks noChangeArrowheads="1"/>
          </p:cNvSpPr>
          <p:nvPr/>
        </p:nvSpPr>
        <p:spPr bwMode="auto">
          <a:xfrm>
            <a:off x="5092701" y="2493964"/>
            <a:ext cx="3460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FF3300"/>
                </a:solidFill>
                <a:latin typeface="Times New Roman" panose="02020603050405020304" pitchFamily="18" charset="0"/>
                <a:ea typeface="宋体" panose="02010600030101010101" pitchFamily="2" charset="-122"/>
              </a:rPr>
              <a:t>2</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0492" name="Rectangle 128"/>
          <p:cNvSpPr>
            <a:spLocks noChangeArrowheads="1"/>
          </p:cNvSpPr>
          <p:nvPr/>
        </p:nvSpPr>
        <p:spPr bwMode="auto">
          <a:xfrm>
            <a:off x="5010151"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493" name="Rectangle 27"/>
          <p:cNvSpPr>
            <a:spLocks noChangeArrowheads="1"/>
          </p:cNvSpPr>
          <p:nvPr/>
        </p:nvSpPr>
        <p:spPr bwMode="auto">
          <a:xfrm>
            <a:off x="5603876" y="2493964"/>
            <a:ext cx="3460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3</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0494" name="Rectangle 130"/>
          <p:cNvSpPr>
            <a:spLocks noChangeArrowheads="1"/>
          </p:cNvSpPr>
          <p:nvPr/>
        </p:nvSpPr>
        <p:spPr bwMode="auto">
          <a:xfrm>
            <a:off x="5521326"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495" name="Rectangle 28"/>
          <p:cNvSpPr>
            <a:spLocks noChangeArrowheads="1"/>
          </p:cNvSpPr>
          <p:nvPr/>
        </p:nvSpPr>
        <p:spPr bwMode="auto">
          <a:xfrm>
            <a:off x="6115051" y="2493964"/>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4</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0496" name="Rectangle 132"/>
          <p:cNvSpPr>
            <a:spLocks noChangeArrowheads="1"/>
          </p:cNvSpPr>
          <p:nvPr/>
        </p:nvSpPr>
        <p:spPr bwMode="auto">
          <a:xfrm>
            <a:off x="6032501" y="2493964"/>
            <a:ext cx="5127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497" name="Rectangle 29"/>
          <p:cNvSpPr>
            <a:spLocks noChangeArrowheads="1"/>
          </p:cNvSpPr>
          <p:nvPr/>
        </p:nvSpPr>
        <p:spPr bwMode="auto">
          <a:xfrm>
            <a:off x="6626226" y="2493964"/>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5</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0498" name="Rectangle 134"/>
          <p:cNvSpPr>
            <a:spLocks noChangeArrowheads="1"/>
          </p:cNvSpPr>
          <p:nvPr/>
        </p:nvSpPr>
        <p:spPr bwMode="auto">
          <a:xfrm>
            <a:off x="6545264"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499" name="Rectangle 30"/>
          <p:cNvSpPr>
            <a:spLocks noChangeArrowheads="1"/>
          </p:cNvSpPr>
          <p:nvPr/>
        </p:nvSpPr>
        <p:spPr bwMode="auto">
          <a:xfrm>
            <a:off x="7137400" y="2493964"/>
            <a:ext cx="34925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0500" name="Rectangle 136"/>
          <p:cNvSpPr>
            <a:spLocks noChangeArrowheads="1"/>
          </p:cNvSpPr>
          <p:nvPr/>
        </p:nvSpPr>
        <p:spPr bwMode="auto">
          <a:xfrm>
            <a:off x="7056438" y="2493964"/>
            <a:ext cx="512762"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501" name="Rectangle 31"/>
          <p:cNvSpPr>
            <a:spLocks noChangeArrowheads="1"/>
          </p:cNvSpPr>
          <p:nvPr/>
        </p:nvSpPr>
        <p:spPr bwMode="auto">
          <a:xfrm>
            <a:off x="7651751" y="2493964"/>
            <a:ext cx="3460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7</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0502" name="Rectangle 138"/>
          <p:cNvSpPr>
            <a:spLocks noChangeArrowheads="1"/>
          </p:cNvSpPr>
          <p:nvPr/>
        </p:nvSpPr>
        <p:spPr bwMode="auto">
          <a:xfrm>
            <a:off x="7569201"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503" name="Rectangle 32"/>
          <p:cNvSpPr>
            <a:spLocks noChangeArrowheads="1"/>
          </p:cNvSpPr>
          <p:nvPr/>
        </p:nvSpPr>
        <p:spPr bwMode="auto">
          <a:xfrm>
            <a:off x="8162926" y="2493964"/>
            <a:ext cx="3460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8</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0504" name="Rectangle 140"/>
          <p:cNvSpPr>
            <a:spLocks noChangeArrowheads="1"/>
          </p:cNvSpPr>
          <p:nvPr/>
        </p:nvSpPr>
        <p:spPr bwMode="auto">
          <a:xfrm>
            <a:off x="8080376"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505" name="Rectangle 33"/>
          <p:cNvSpPr>
            <a:spLocks noChangeArrowheads="1"/>
          </p:cNvSpPr>
          <p:nvPr/>
        </p:nvSpPr>
        <p:spPr bwMode="auto">
          <a:xfrm>
            <a:off x="8674101" y="2493964"/>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0506" name="Rectangle 142"/>
          <p:cNvSpPr>
            <a:spLocks noChangeArrowheads="1"/>
          </p:cNvSpPr>
          <p:nvPr/>
        </p:nvSpPr>
        <p:spPr bwMode="auto">
          <a:xfrm>
            <a:off x="8591551" y="2493964"/>
            <a:ext cx="5127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507" name="Rectangle 34"/>
          <p:cNvSpPr>
            <a:spLocks noChangeArrowheads="1"/>
          </p:cNvSpPr>
          <p:nvPr/>
        </p:nvSpPr>
        <p:spPr bwMode="auto">
          <a:xfrm>
            <a:off x="9185276" y="2493964"/>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0508" name="Rectangle 144"/>
          <p:cNvSpPr>
            <a:spLocks noChangeArrowheads="1"/>
          </p:cNvSpPr>
          <p:nvPr/>
        </p:nvSpPr>
        <p:spPr bwMode="auto">
          <a:xfrm>
            <a:off x="9104314"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509" name="Rectangle 35"/>
          <p:cNvSpPr>
            <a:spLocks noChangeArrowheads="1"/>
          </p:cNvSpPr>
          <p:nvPr/>
        </p:nvSpPr>
        <p:spPr bwMode="auto">
          <a:xfrm>
            <a:off x="2428876" y="3030539"/>
            <a:ext cx="96361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 </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0510" name="Rectangle 146"/>
          <p:cNvSpPr>
            <a:spLocks noChangeArrowheads="1"/>
          </p:cNvSpPr>
          <p:nvPr/>
        </p:nvSpPr>
        <p:spPr bwMode="auto">
          <a:xfrm>
            <a:off x="2347914" y="3030539"/>
            <a:ext cx="11271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511" name="Rectangle 36"/>
          <p:cNvSpPr>
            <a:spLocks noChangeArrowheads="1"/>
          </p:cNvSpPr>
          <p:nvPr/>
        </p:nvSpPr>
        <p:spPr bwMode="auto">
          <a:xfrm>
            <a:off x="3556001" y="303053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0512" name="Rectangle 148"/>
          <p:cNvSpPr>
            <a:spLocks noChangeArrowheads="1"/>
          </p:cNvSpPr>
          <p:nvPr/>
        </p:nvSpPr>
        <p:spPr bwMode="auto">
          <a:xfrm>
            <a:off x="3475039" y="3030539"/>
            <a:ext cx="5111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513" name="Rectangle 37"/>
          <p:cNvSpPr>
            <a:spLocks noChangeArrowheads="1"/>
          </p:cNvSpPr>
          <p:nvPr/>
        </p:nvSpPr>
        <p:spPr bwMode="auto">
          <a:xfrm>
            <a:off x="4067176" y="303053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0514" name="Rectangle 150"/>
          <p:cNvSpPr>
            <a:spLocks noChangeArrowheads="1"/>
          </p:cNvSpPr>
          <p:nvPr/>
        </p:nvSpPr>
        <p:spPr bwMode="auto">
          <a:xfrm>
            <a:off x="3986214"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515" name="Rectangle 38"/>
          <p:cNvSpPr>
            <a:spLocks noChangeArrowheads="1"/>
          </p:cNvSpPr>
          <p:nvPr/>
        </p:nvSpPr>
        <p:spPr bwMode="auto">
          <a:xfrm>
            <a:off x="4578350" y="3030539"/>
            <a:ext cx="3492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0516" name="Rectangle 152"/>
          <p:cNvSpPr>
            <a:spLocks noChangeArrowheads="1"/>
          </p:cNvSpPr>
          <p:nvPr/>
        </p:nvSpPr>
        <p:spPr bwMode="auto">
          <a:xfrm>
            <a:off x="4497388" y="3030539"/>
            <a:ext cx="512762"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517" name="Rectangle 39"/>
          <p:cNvSpPr>
            <a:spLocks noChangeArrowheads="1"/>
          </p:cNvSpPr>
          <p:nvPr/>
        </p:nvSpPr>
        <p:spPr bwMode="auto">
          <a:xfrm>
            <a:off x="5092701" y="303053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518" name="Rectangle 154"/>
          <p:cNvSpPr>
            <a:spLocks noChangeArrowheads="1"/>
          </p:cNvSpPr>
          <p:nvPr/>
        </p:nvSpPr>
        <p:spPr bwMode="auto">
          <a:xfrm>
            <a:off x="5010151"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519" name="Rectangle 47"/>
          <p:cNvSpPr>
            <a:spLocks noChangeArrowheads="1"/>
          </p:cNvSpPr>
          <p:nvPr/>
        </p:nvSpPr>
        <p:spPr bwMode="auto">
          <a:xfrm>
            <a:off x="5603876" y="303053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0520" name="Rectangle 156"/>
          <p:cNvSpPr>
            <a:spLocks noChangeArrowheads="1"/>
          </p:cNvSpPr>
          <p:nvPr/>
        </p:nvSpPr>
        <p:spPr bwMode="auto">
          <a:xfrm>
            <a:off x="5521326"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521" name="Rectangle 48"/>
          <p:cNvSpPr>
            <a:spLocks noChangeArrowheads="1"/>
          </p:cNvSpPr>
          <p:nvPr/>
        </p:nvSpPr>
        <p:spPr bwMode="auto">
          <a:xfrm>
            <a:off x="6115051" y="303053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0522" name="Rectangle 158"/>
          <p:cNvSpPr>
            <a:spLocks noChangeArrowheads="1"/>
          </p:cNvSpPr>
          <p:nvPr/>
        </p:nvSpPr>
        <p:spPr bwMode="auto">
          <a:xfrm>
            <a:off x="6032501" y="3030539"/>
            <a:ext cx="512763"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523" name="Rectangle 49"/>
          <p:cNvSpPr>
            <a:spLocks noChangeArrowheads="1"/>
          </p:cNvSpPr>
          <p:nvPr/>
        </p:nvSpPr>
        <p:spPr bwMode="auto">
          <a:xfrm>
            <a:off x="6626226" y="303053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0524" name="Rectangle 160"/>
          <p:cNvSpPr>
            <a:spLocks noChangeArrowheads="1"/>
          </p:cNvSpPr>
          <p:nvPr/>
        </p:nvSpPr>
        <p:spPr bwMode="auto">
          <a:xfrm>
            <a:off x="6545264"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525" name="Rectangle 50"/>
          <p:cNvSpPr>
            <a:spLocks noChangeArrowheads="1"/>
          </p:cNvSpPr>
          <p:nvPr/>
        </p:nvSpPr>
        <p:spPr bwMode="auto">
          <a:xfrm>
            <a:off x="7137400" y="3030539"/>
            <a:ext cx="3492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0526" name="Rectangle 162"/>
          <p:cNvSpPr>
            <a:spLocks noChangeArrowheads="1"/>
          </p:cNvSpPr>
          <p:nvPr/>
        </p:nvSpPr>
        <p:spPr bwMode="auto">
          <a:xfrm>
            <a:off x="7056438" y="3030539"/>
            <a:ext cx="512762"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527" name="Rectangle 51"/>
          <p:cNvSpPr>
            <a:spLocks noChangeArrowheads="1"/>
          </p:cNvSpPr>
          <p:nvPr/>
        </p:nvSpPr>
        <p:spPr bwMode="auto">
          <a:xfrm>
            <a:off x="7651751" y="303053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0528" name="Rectangle 164"/>
          <p:cNvSpPr>
            <a:spLocks noChangeArrowheads="1"/>
          </p:cNvSpPr>
          <p:nvPr/>
        </p:nvSpPr>
        <p:spPr bwMode="auto">
          <a:xfrm>
            <a:off x="7569201"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529" name="Rectangle 52"/>
          <p:cNvSpPr>
            <a:spLocks noChangeArrowheads="1"/>
          </p:cNvSpPr>
          <p:nvPr/>
        </p:nvSpPr>
        <p:spPr bwMode="auto">
          <a:xfrm>
            <a:off x="8162926" y="303053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0530" name="Rectangle 166"/>
          <p:cNvSpPr>
            <a:spLocks noChangeArrowheads="1"/>
          </p:cNvSpPr>
          <p:nvPr/>
        </p:nvSpPr>
        <p:spPr bwMode="auto">
          <a:xfrm>
            <a:off x="8080376"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531" name="Rectangle 53"/>
          <p:cNvSpPr>
            <a:spLocks noChangeArrowheads="1"/>
          </p:cNvSpPr>
          <p:nvPr/>
        </p:nvSpPr>
        <p:spPr bwMode="auto">
          <a:xfrm>
            <a:off x="8674101" y="303053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0532" name="Rectangle 168"/>
          <p:cNvSpPr>
            <a:spLocks noChangeArrowheads="1"/>
          </p:cNvSpPr>
          <p:nvPr/>
        </p:nvSpPr>
        <p:spPr bwMode="auto">
          <a:xfrm>
            <a:off x="8591551" y="3030539"/>
            <a:ext cx="512763"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533" name="Rectangle 54"/>
          <p:cNvSpPr>
            <a:spLocks noChangeArrowheads="1"/>
          </p:cNvSpPr>
          <p:nvPr/>
        </p:nvSpPr>
        <p:spPr bwMode="auto">
          <a:xfrm>
            <a:off x="9185276" y="303053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0534" name="Rectangle 170"/>
          <p:cNvSpPr>
            <a:spLocks noChangeArrowheads="1"/>
          </p:cNvSpPr>
          <p:nvPr/>
        </p:nvSpPr>
        <p:spPr bwMode="auto">
          <a:xfrm>
            <a:off x="9104314"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535" name="Rectangle 55"/>
          <p:cNvSpPr>
            <a:spLocks noChangeArrowheads="1"/>
          </p:cNvSpPr>
          <p:nvPr/>
        </p:nvSpPr>
        <p:spPr bwMode="auto">
          <a:xfrm>
            <a:off x="2428876" y="3459164"/>
            <a:ext cx="96361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w</a:t>
            </a:r>
            <a:r>
              <a:rPr lang="en-US" altLang="zh-CN" sz="1600" b="1" baseline="-30000">
                <a:solidFill>
                  <a:srgbClr val="000000"/>
                </a:solidFill>
                <a:latin typeface="Times New Roman" panose="02020603050405020304" pitchFamily="18" charset="0"/>
                <a:ea typeface="宋体" panose="02010600030101010101" pitchFamily="2" charset="-122"/>
              </a:rPr>
              <a:t>1</a:t>
            </a:r>
            <a:r>
              <a:rPr lang="en-US" altLang="zh-CN" sz="1600" b="1">
                <a:solidFill>
                  <a:srgbClr val="000000"/>
                </a:solidFill>
                <a:latin typeface="Times New Roman" panose="02020603050405020304" pitchFamily="18" charset="0"/>
                <a:ea typeface="宋体" panose="02010600030101010101" pitchFamily="2" charset="-122"/>
              </a:rPr>
              <a:t>=2 v</a:t>
            </a:r>
            <a:r>
              <a:rPr lang="en-US" altLang="zh-CN" sz="1600" b="1" baseline="-30000">
                <a:solidFill>
                  <a:srgbClr val="000000"/>
                </a:solidFill>
                <a:latin typeface="Times New Roman" panose="02020603050405020304" pitchFamily="18" charset="0"/>
                <a:ea typeface="宋体" panose="02010600030101010101" pitchFamily="2" charset="-122"/>
              </a:rPr>
              <a:t>1</a:t>
            </a:r>
            <a:r>
              <a:rPr lang="en-US" altLang="zh-CN" sz="16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0536" name="Rectangle 172"/>
          <p:cNvSpPr>
            <a:spLocks noChangeArrowheads="1"/>
          </p:cNvSpPr>
          <p:nvPr/>
        </p:nvSpPr>
        <p:spPr bwMode="auto">
          <a:xfrm>
            <a:off x="2347914" y="3459164"/>
            <a:ext cx="11271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537" name="Rectangle 56"/>
          <p:cNvSpPr>
            <a:spLocks noChangeArrowheads="1"/>
          </p:cNvSpPr>
          <p:nvPr/>
        </p:nvSpPr>
        <p:spPr bwMode="auto">
          <a:xfrm>
            <a:off x="3556001" y="3459164"/>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0538" name="Rectangle 174"/>
          <p:cNvSpPr>
            <a:spLocks noChangeArrowheads="1"/>
          </p:cNvSpPr>
          <p:nvPr/>
        </p:nvSpPr>
        <p:spPr bwMode="auto">
          <a:xfrm>
            <a:off x="3475039" y="3459164"/>
            <a:ext cx="5111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539" name="Rectangle 57"/>
          <p:cNvSpPr>
            <a:spLocks noChangeArrowheads="1"/>
          </p:cNvSpPr>
          <p:nvPr/>
        </p:nvSpPr>
        <p:spPr bwMode="auto">
          <a:xfrm>
            <a:off x="4067176" y="3459164"/>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3333CC"/>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0540" name="Rectangle 176"/>
          <p:cNvSpPr>
            <a:spLocks noChangeArrowheads="1"/>
          </p:cNvSpPr>
          <p:nvPr/>
        </p:nvSpPr>
        <p:spPr bwMode="auto">
          <a:xfrm>
            <a:off x="3986214"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541" name="Rectangle 58"/>
          <p:cNvSpPr>
            <a:spLocks noChangeArrowheads="1"/>
          </p:cNvSpPr>
          <p:nvPr/>
        </p:nvSpPr>
        <p:spPr bwMode="auto">
          <a:xfrm>
            <a:off x="4578350" y="3459164"/>
            <a:ext cx="3492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0542" name="Rectangle 178"/>
          <p:cNvSpPr>
            <a:spLocks noChangeArrowheads="1"/>
          </p:cNvSpPr>
          <p:nvPr/>
        </p:nvSpPr>
        <p:spPr bwMode="auto">
          <a:xfrm>
            <a:off x="4497388" y="3459164"/>
            <a:ext cx="512762"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543" name="Rectangle 59"/>
          <p:cNvSpPr>
            <a:spLocks noChangeArrowheads="1"/>
          </p:cNvSpPr>
          <p:nvPr/>
        </p:nvSpPr>
        <p:spPr bwMode="auto">
          <a:xfrm>
            <a:off x="5092701" y="3459164"/>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0544" name="Rectangle 180"/>
          <p:cNvSpPr>
            <a:spLocks noChangeArrowheads="1"/>
          </p:cNvSpPr>
          <p:nvPr/>
        </p:nvSpPr>
        <p:spPr bwMode="auto">
          <a:xfrm>
            <a:off x="5010151"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545" name="Rectangle 60"/>
          <p:cNvSpPr>
            <a:spLocks noChangeArrowheads="1"/>
          </p:cNvSpPr>
          <p:nvPr/>
        </p:nvSpPr>
        <p:spPr bwMode="auto">
          <a:xfrm>
            <a:off x="5603876" y="3459164"/>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0546" name="Rectangle 182"/>
          <p:cNvSpPr>
            <a:spLocks noChangeArrowheads="1"/>
          </p:cNvSpPr>
          <p:nvPr/>
        </p:nvSpPr>
        <p:spPr bwMode="auto">
          <a:xfrm>
            <a:off x="5521326"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547" name="Rectangle 61"/>
          <p:cNvSpPr>
            <a:spLocks noChangeArrowheads="1"/>
          </p:cNvSpPr>
          <p:nvPr/>
        </p:nvSpPr>
        <p:spPr bwMode="auto">
          <a:xfrm>
            <a:off x="6115051" y="3459164"/>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0548" name="Rectangle 184"/>
          <p:cNvSpPr>
            <a:spLocks noChangeArrowheads="1"/>
          </p:cNvSpPr>
          <p:nvPr/>
        </p:nvSpPr>
        <p:spPr bwMode="auto">
          <a:xfrm>
            <a:off x="6032501" y="3459164"/>
            <a:ext cx="512763"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549" name="Rectangle 62"/>
          <p:cNvSpPr>
            <a:spLocks noChangeArrowheads="1"/>
          </p:cNvSpPr>
          <p:nvPr/>
        </p:nvSpPr>
        <p:spPr bwMode="auto">
          <a:xfrm>
            <a:off x="6626226" y="3459164"/>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0550" name="Rectangle 186"/>
          <p:cNvSpPr>
            <a:spLocks noChangeArrowheads="1"/>
          </p:cNvSpPr>
          <p:nvPr/>
        </p:nvSpPr>
        <p:spPr bwMode="auto">
          <a:xfrm>
            <a:off x="6545264"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551" name="Rectangle 63"/>
          <p:cNvSpPr>
            <a:spLocks noChangeArrowheads="1"/>
          </p:cNvSpPr>
          <p:nvPr/>
        </p:nvSpPr>
        <p:spPr bwMode="auto">
          <a:xfrm>
            <a:off x="7137400" y="3459164"/>
            <a:ext cx="3492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0552" name="Rectangle 188"/>
          <p:cNvSpPr>
            <a:spLocks noChangeArrowheads="1"/>
          </p:cNvSpPr>
          <p:nvPr/>
        </p:nvSpPr>
        <p:spPr bwMode="auto">
          <a:xfrm>
            <a:off x="7056438" y="3459164"/>
            <a:ext cx="512762"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553" name="Rectangle 64"/>
          <p:cNvSpPr>
            <a:spLocks noChangeArrowheads="1"/>
          </p:cNvSpPr>
          <p:nvPr/>
        </p:nvSpPr>
        <p:spPr bwMode="auto">
          <a:xfrm>
            <a:off x="7651751" y="3459164"/>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0554" name="Rectangle 190"/>
          <p:cNvSpPr>
            <a:spLocks noChangeArrowheads="1"/>
          </p:cNvSpPr>
          <p:nvPr/>
        </p:nvSpPr>
        <p:spPr bwMode="auto">
          <a:xfrm>
            <a:off x="7569201"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555" name="Rectangle 65"/>
          <p:cNvSpPr>
            <a:spLocks noChangeArrowheads="1"/>
          </p:cNvSpPr>
          <p:nvPr/>
        </p:nvSpPr>
        <p:spPr bwMode="auto">
          <a:xfrm>
            <a:off x="8162926" y="3459164"/>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0556" name="Rectangle 192"/>
          <p:cNvSpPr>
            <a:spLocks noChangeArrowheads="1"/>
          </p:cNvSpPr>
          <p:nvPr/>
        </p:nvSpPr>
        <p:spPr bwMode="auto">
          <a:xfrm>
            <a:off x="8080376"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557" name="Rectangle 66"/>
          <p:cNvSpPr>
            <a:spLocks noChangeArrowheads="1"/>
          </p:cNvSpPr>
          <p:nvPr/>
        </p:nvSpPr>
        <p:spPr bwMode="auto">
          <a:xfrm>
            <a:off x="8674101" y="3459164"/>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0558" name="Rectangle 194"/>
          <p:cNvSpPr>
            <a:spLocks noChangeArrowheads="1"/>
          </p:cNvSpPr>
          <p:nvPr/>
        </p:nvSpPr>
        <p:spPr bwMode="auto">
          <a:xfrm>
            <a:off x="8591551" y="3459164"/>
            <a:ext cx="512763"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559" name="Rectangle 67"/>
          <p:cNvSpPr>
            <a:spLocks noChangeArrowheads="1"/>
          </p:cNvSpPr>
          <p:nvPr/>
        </p:nvSpPr>
        <p:spPr bwMode="auto">
          <a:xfrm>
            <a:off x="9185276" y="3459164"/>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0560" name="Rectangle 196"/>
          <p:cNvSpPr>
            <a:spLocks noChangeArrowheads="1"/>
          </p:cNvSpPr>
          <p:nvPr/>
        </p:nvSpPr>
        <p:spPr bwMode="auto">
          <a:xfrm>
            <a:off x="9104314"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561" name="Rectangle 68"/>
          <p:cNvSpPr>
            <a:spLocks noChangeArrowheads="1"/>
          </p:cNvSpPr>
          <p:nvPr/>
        </p:nvSpPr>
        <p:spPr bwMode="auto">
          <a:xfrm>
            <a:off x="2428876" y="3887789"/>
            <a:ext cx="96361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w</a:t>
            </a:r>
            <a:r>
              <a:rPr lang="en-US" altLang="zh-CN" sz="1600" b="1" baseline="-30000">
                <a:solidFill>
                  <a:srgbClr val="000000"/>
                </a:solidFill>
                <a:latin typeface="Times New Roman" panose="02020603050405020304" pitchFamily="18" charset="0"/>
                <a:ea typeface="宋体" panose="02010600030101010101" pitchFamily="2" charset="-122"/>
              </a:rPr>
              <a:t>2</a:t>
            </a:r>
            <a:r>
              <a:rPr lang="en-US" altLang="zh-CN" sz="1600" b="1">
                <a:solidFill>
                  <a:srgbClr val="000000"/>
                </a:solidFill>
                <a:latin typeface="Times New Roman" panose="02020603050405020304" pitchFamily="18" charset="0"/>
                <a:ea typeface="宋体" panose="02010600030101010101" pitchFamily="2" charset="-122"/>
              </a:rPr>
              <a:t>=2 v</a:t>
            </a:r>
            <a:r>
              <a:rPr lang="en-US" altLang="zh-CN" sz="1600" b="1" baseline="-30000">
                <a:solidFill>
                  <a:srgbClr val="000000"/>
                </a:solidFill>
                <a:latin typeface="Times New Roman" panose="02020603050405020304" pitchFamily="18" charset="0"/>
                <a:ea typeface="宋体" panose="02010600030101010101" pitchFamily="2" charset="-122"/>
              </a:rPr>
              <a:t>2</a:t>
            </a:r>
            <a:r>
              <a:rPr lang="en-US" altLang="zh-CN" sz="1600" b="1">
                <a:solidFill>
                  <a:srgbClr val="000000"/>
                </a:solidFill>
                <a:latin typeface="Times New Roman" panose="02020603050405020304" pitchFamily="18" charset="0"/>
                <a:ea typeface="宋体" panose="02010600030101010101" pitchFamily="2" charset="-122"/>
              </a:rPr>
              <a:t>=</a:t>
            </a:r>
            <a:r>
              <a:rPr lang="en-US" altLang="zh-CN" sz="1600" b="1">
                <a:solidFill>
                  <a:srgbClr val="FF3300"/>
                </a:solidFill>
                <a:latin typeface="Times New Roman" panose="02020603050405020304" pitchFamily="18" charset="0"/>
                <a:ea typeface="宋体" panose="02010600030101010101" pitchFamily="2" charset="-122"/>
              </a:rPr>
              <a:t>3</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0562" name="Rectangle 198"/>
          <p:cNvSpPr>
            <a:spLocks noChangeArrowheads="1"/>
          </p:cNvSpPr>
          <p:nvPr/>
        </p:nvSpPr>
        <p:spPr bwMode="auto">
          <a:xfrm>
            <a:off x="2347914" y="3887789"/>
            <a:ext cx="11271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563" name="Rectangle 69"/>
          <p:cNvSpPr>
            <a:spLocks noChangeArrowheads="1"/>
          </p:cNvSpPr>
          <p:nvPr/>
        </p:nvSpPr>
        <p:spPr bwMode="auto">
          <a:xfrm>
            <a:off x="3556001" y="388778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2</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0564" name="Rectangle 200"/>
          <p:cNvSpPr>
            <a:spLocks noChangeArrowheads="1"/>
          </p:cNvSpPr>
          <p:nvPr/>
        </p:nvSpPr>
        <p:spPr bwMode="auto">
          <a:xfrm>
            <a:off x="3475039" y="3887789"/>
            <a:ext cx="5111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565" name="Rectangle 70"/>
          <p:cNvSpPr>
            <a:spLocks noChangeArrowheads="1"/>
          </p:cNvSpPr>
          <p:nvPr/>
        </p:nvSpPr>
        <p:spPr bwMode="auto">
          <a:xfrm>
            <a:off x="4067176" y="388778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0566" name="Rectangle 202"/>
          <p:cNvSpPr>
            <a:spLocks noChangeArrowheads="1"/>
          </p:cNvSpPr>
          <p:nvPr/>
        </p:nvSpPr>
        <p:spPr bwMode="auto">
          <a:xfrm>
            <a:off x="3986214"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567" name="Rectangle 71"/>
          <p:cNvSpPr>
            <a:spLocks noChangeArrowheads="1"/>
          </p:cNvSpPr>
          <p:nvPr/>
        </p:nvSpPr>
        <p:spPr bwMode="auto">
          <a:xfrm>
            <a:off x="4578350" y="3887789"/>
            <a:ext cx="3492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0568" name="Rectangle 204"/>
          <p:cNvSpPr>
            <a:spLocks noChangeArrowheads="1"/>
          </p:cNvSpPr>
          <p:nvPr/>
        </p:nvSpPr>
        <p:spPr bwMode="auto">
          <a:xfrm>
            <a:off x="4497388" y="3887789"/>
            <a:ext cx="512762"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569" name="Rectangle 72"/>
          <p:cNvSpPr>
            <a:spLocks noChangeArrowheads="1"/>
          </p:cNvSpPr>
          <p:nvPr/>
        </p:nvSpPr>
        <p:spPr bwMode="auto">
          <a:xfrm>
            <a:off x="4945063" y="3889376"/>
            <a:ext cx="6477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zh-CN" altLang="en-US" b="1">
                <a:solidFill>
                  <a:srgbClr val="FF3300"/>
                </a:solidFill>
                <a:latin typeface="Times New Roman" panose="02020603050405020304" pitchFamily="18" charset="0"/>
                <a:ea typeface="宋体" panose="02010600030101010101" pitchFamily="2" charset="-122"/>
              </a:rPr>
              <a:t>3＋</a:t>
            </a:r>
            <a:r>
              <a:rPr lang="zh-CN" altLang="en-US" b="1">
                <a:solidFill>
                  <a:srgbClr val="3333CC"/>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zh-CN" altLang="en-US" b="1">
              <a:solidFill>
                <a:srgbClr val="FF3300"/>
              </a:solidFill>
              <a:latin typeface="Times New Roman" panose="02020603050405020304" pitchFamily="18" charset="0"/>
              <a:ea typeface="宋体" panose="02010600030101010101" pitchFamily="2" charset="-122"/>
            </a:endParaRPr>
          </a:p>
        </p:txBody>
      </p:sp>
      <p:sp>
        <p:nvSpPr>
          <p:cNvPr id="20570" name="Rectangle 206"/>
          <p:cNvSpPr>
            <a:spLocks noChangeArrowheads="1"/>
          </p:cNvSpPr>
          <p:nvPr/>
        </p:nvSpPr>
        <p:spPr bwMode="auto">
          <a:xfrm>
            <a:off x="5010151"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571" name="Rectangle 73"/>
          <p:cNvSpPr>
            <a:spLocks noChangeArrowheads="1"/>
          </p:cNvSpPr>
          <p:nvPr/>
        </p:nvSpPr>
        <p:spPr bwMode="auto">
          <a:xfrm>
            <a:off x="5603876" y="388778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0572" name="Rectangle 208"/>
          <p:cNvSpPr>
            <a:spLocks noChangeArrowheads="1"/>
          </p:cNvSpPr>
          <p:nvPr/>
        </p:nvSpPr>
        <p:spPr bwMode="auto">
          <a:xfrm>
            <a:off x="5521326"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573" name="Rectangle 74"/>
          <p:cNvSpPr>
            <a:spLocks noChangeArrowheads="1"/>
          </p:cNvSpPr>
          <p:nvPr/>
        </p:nvSpPr>
        <p:spPr bwMode="auto">
          <a:xfrm>
            <a:off x="6115051" y="388778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0574" name="Rectangle 210"/>
          <p:cNvSpPr>
            <a:spLocks noChangeArrowheads="1"/>
          </p:cNvSpPr>
          <p:nvPr/>
        </p:nvSpPr>
        <p:spPr bwMode="auto">
          <a:xfrm>
            <a:off x="6032501" y="3887789"/>
            <a:ext cx="512763"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575" name="Rectangle 75"/>
          <p:cNvSpPr>
            <a:spLocks noChangeArrowheads="1"/>
          </p:cNvSpPr>
          <p:nvPr/>
        </p:nvSpPr>
        <p:spPr bwMode="auto">
          <a:xfrm>
            <a:off x="6626226" y="388778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0576" name="Rectangle 212"/>
          <p:cNvSpPr>
            <a:spLocks noChangeArrowheads="1"/>
          </p:cNvSpPr>
          <p:nvPr/>
        </p:nvSpPr>
        <p:spPr bwMode="auto">
          <a:xfrm>
            <a:off x="6545264"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577" name="Rectangle 76"/>
          <p:cNvSpPr>
            <a:spLocks noChangeArrowheads="1"/>
          </p:cNvSpPr>
          <p:nvPr/>
        </p:nvSpPr>
        <p:spPr bwMode="auto">
          <a:xfrm>
            <a:off x="7108826" y="3860801"/>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0578" name="Rectangle 214"/>
          <p:cNvSpPr>
            <a:spLocks noChangeArrowheads="1"/>
          </p:cNvSpPr>
          <p:nvPr/>
        </p:nvSpPr>
        <p:spPr bwMode="auto">
          <a:xfrm>
            <a:off x="7026276" y="3860801"/>
            <a:ext cx="5127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579" name="Rectangle 77"/>
          <p:cNvSpPr>
            <a:spLocks noChangeArrowheads="1"/>
          </p:cNvSpPr>
          <p:nvPr/>
        </p:nvSpPr>
        <p:spPr bwMode="auto">
          <a:xfrm>
            <a:off x="7651751" y="388778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0580" name="Rectangle 216"/>
          <p:cNvSpPr>
            <a:spLocks noChangeArrowheads="1"/>
          </p:cNvSpPr>
          <p:nvPr/>
        </p:nvSpPr>
        <p:spPr bwMode="auto">
          <a:xfrm>
            <a:off x="7569201"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581" name="Rectangle 78"/>
          <p:cNvSpPr>
            <a:spLocks noChangeArrowheads="1"/>
          </p:cNvSpPr>
          <p:nvPr/>
        </p:nvSpPr>
        <p:spPr bwMode="auto">
          <a:xfrm>
            <a:off x="8162926" y="388778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0582" name="Rectangle 218"/>
          <p:cNvSpPr>
            <a:spLocks noChangeArrowheads="1"/>
          </p:cNvSpPr>
          <p:nvPr/>
        </p:nvSpPr>
        <p:spPr bwMode="auto">
          <a:xfrm>
            <a:off x="8080376"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583" name="Rectangle 79"/>
          <p:cNvSpPr>
            <a:spLocks noChangeArrowheads="1"/>
          </p:cNvSpPr>
          <p:nvPr/>
        </p:nvSpPr>
        <p:spPr bwMode="auto">
          <a:xfrm>
            <a:off x="8674101" y="388778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0584" name="Rectangle 220"/>
          <p:cNvSpPr>
            <a:spLocks noChangeArrowheads="1"/>
          </p:cNvSpPr>
          <p:nvPr/>
        </p:nvSpPr>
        <p:spPr bwMode="auto">
          <a:xfrm>
            <a:off x="8591551" y="3887789"/>
            <a:ext cx="512763"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585" name="Rectangle 80"/>
          <p:cNvSpPr>
            <a:spLocks noChangeArrowheads="1"/>
          </p:cNvSpPr>
          <p:nvPr/>
        </p:nvSpPr>
        <p:spPr bwMode="auto">
          <a:xfrm>
            <a:off x="9185276" y="388778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0586" name="Rectangle 222"/>
          <p:cNvSpPr>
            <a:spLocks noChangeArrowheads="1"/>
          </p:cNvSpPr>
          <p:nvPr/>
        </p:nvSpPr>
        <p:spPr bwMode="auto">
          <a:xfrm>
            <a:off x="9104314"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587" name="Rectangle 81"/>
          <p:cNvSpPr>
            <a:spLocks noChangeArrowheads="1"/>
          </p:cNvSpPr>
          <p:nvPr/>
        </p:nvSpPr>
        <p:spPr bwMode="auto">
          <a:xfrm>
            <a:off x="2428876" y="4316414"/>
            <a:ext cx="963613"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w</a:t>
            </a:r>
            <a:r>
              <a:rPr lang="en-US" altLang="zh-CN" sz="1600" b="1" baseline="-30000">
                <a:solidFill>
                  <a:srgbClr val="000000"/>
                </a:solidFill>
                <a:latin typeface="Times New Roman" panose="02020603050405020304" pitchFamily="18" charset="0"/>
                <a:ea typeface="宋体" panose="02010600030101010101" pitchFamily="2" charset="-122"/>
              </a:rPr>
              <a:t>3</a:t>
            </a:r>
            <a:r>
              <a:rPr lang="en-US" altLang="zh-CN" sz="1600" b="1">
                <a:solidFill>
                  <a:srgbClr val="000000"/>
                </a:solidFill>
                <a:latin typeface="Times New Roman" panose="02020603050405020304" pitchFamily="18" charset="0"/>
                <a:ea typeface="宋体" panose="02010600030101010101" pitchFamily="2" charset="-122"/>
              </a:rPr>
              <a:t>=6 v</a:t>
            </a:r>
            <a:r>
              <a:rPr lang="en-US" altLang="zh-CN" sz="1600" b="1" baseline="-30000">
                <a:solidFill>
                  <a:srgbClr val="000000"/>
                </a:solidFill>
                <a:latin typeface="Times New Roman" panose="02020603050405020304" pitchFamily="18" charset="0"/>
                <a:ea typeface="宋体" panose="02010600030101010101" pitchFamily="2" charset="-122"/>
              </a:rPr>
              <a:t>3</a:t>
            </a:r>
            <a:r>
              <a:rPr lang="en-US" altLang="zh-CN" sz="1600" b="1">
                <a:solidFill>
                  <a:srgbClr val="000000"/>
                </a:solidFill>
                <a:latin typeface="Times New Roman" panose="02020603050405020304" pitchFamily="18" charset="0"/>
                <a:ea typeface="宋体" panose="02010600030101010101" pitchFamily="2" charset="-122"/>
              </a:rPr>
              <a:t>=5</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0588" name="Rectangle 224"/>
          <p:cNvSpPr>
            <a:spLocks noChangeArrowheads="1"/>
          </p:cNvSpPr>
          <p:nvPr/>
        </p:nvSpPr>
        <p:spPr bwMode="auto">
          <a:xfrm>
            <a:off x="2347914" y="4316414"/>
            <a:ext cx="1127125"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589" name="Rectangle 82"/>
          <p:cNvSpPr>
            <a:spLocks noChangeArrowheads="1"/>
          </p:cNvSpPr>
          <p:nvPr/>
        </p:nvSpPr>
        <p:spPr bwMode="auto">
          <a:xfrm>
            <a:off x="3556001" y="4316414"/>
            <a:ext cx="347663"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3</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0590" name="Rectangle 226"/>
          <p:cNvSpPr>
            <a:spLocks noChangeArrowheads="1"/>
          </p:cNvSpPr>
          <p:nvPr/>
        </p:nvSpPr>
        <p:spPr bwMode="auto">
          <a:xfrm>
            <a:off x="3475039" y="4316414"/>
            <a:ext cx="511175"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591" name="Rectangle 228"/>
          <p:cNvSpPr>
            <a:spLocks noChangeArrowheads="1"/>
          </p:cNvSpPr>
          <p:nvPr/>
        </p:nvSpPr>
        <p:spPr bwMode="auto">
          <a:xfrm>
            <a:off x="3986214"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592" name="Rectangle 230"/>
          <p:cNvSpPr>
            <a:spLocks noChangeArrowheads="1"/>
          </p:cNvSpPr>
          <p:nvPr/>
        </p:nvSpPr>
        <p:spPr bwMode="auto">
          <a:xfrm>
            <a:off x="4497388" y="4316414"/>
            <a:ext cx="512762"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593" name="Rectangle 232"/>
          <p:cNvSpPr>
            <a:spLocks noChangeArrowheads="1"/>
          </p:cNvSpPr>
          <p:nvPr/>
        </p:nvSpPr>
        <p:spPr bwMode="auto">
          <a:xfrm>
            <a:off x="5010151"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594" name="Rectangle 234"/>
          <p:cNvSpPr>
            <a:spLocks noChangeArrowheads="1"/>
          </p:cNvSpPr>
          <p:nvPr/>
        </p:nvSpPr>
        <p:spPr bwMode="auto">
          <a:xfrm>
            <a:off x="5521326"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595" name="Rectangle 236"/>
          <p:cNvSpPr>
            <a:spLocks noChangeArrowheads="1"/>
          </p:cNvSpPr>
          <p:nvPr/>
        </p:nvSpPr>
        <p:spPr bwMode="auto">
          <a:xfrm>
            <a:off x="6032501" y="4316414"/>
            <a:ext cx="512763"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596" name="Rectangle 238"/>
          <p:cNvSpPr>
            <a:spLocks noChangeArrowheads="1"/>
          </p:cNvSpPr>
          <p:nvPr/>
        </p:nvSpPr>
        <p:spPr bwMode="auto">
          <a:xfrm>
            <a:off x="6545264"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597" name="Rectangle 240"/>
          <p:cNvSpPr>
            <a:spLocks noChangeArrowheads="1"/>
          </p:cNvSpPr>
          <p:nvPr/>
        </p:nvSpPr>
        <p:spPr bwMode="auto">
          <a:xfrm>
            <a:off x="7056438" y="4316414"/>
            <a:ext cx="512762"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598" name="Rectangle 242"/>
          <p:cNvSpPr>
            <a:spLocks noChangeArrowheads="1"/>
          </p:cNvSpPr>
          <p:nvPr/>
        </p:nvSpPr>
        <p:spPr bwMode="auto">
          <a:xfrm>
            <a:off x="7569201"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599" name="Rectangle 244"/>
          <p:cNvSpPr>
            <a:spLocks noChangeArrowheads="1"/>
          </p:cNvSpPr>
          <p:nvPr/>
        </p:nvSpPr>
        <p:spPr bwMode="auto">
          <a:xfrm>
            <a:off x="8080376"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600" name="Rectangle 246"/>
          <p:cNvSpPr>
            <a:spLocks noChangeArrowheads="1"/>
          </p:cNvSpPr>
          <p:nvPr/>
        </p:nvSpPr>
        <p:spPr bwMode="auto">
          <a:xfrm>
            <a:off x="8591551" y="4316414"/>
            <a:ext cx="512763"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601" name="Rectangle 248"/>
          <p:cNvSpPr>
            <a:spLocks noChangeArrowheads="1"/>
          </p:cNvSpPr>
          <p:nvPr/>
        </p:nvSpPr>
        <p:spPr bwMode="auto">
          <a:xfrm>
            <a:off x="9104314"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602" name="Rectangle 94"/>
          <p:cNvSpPr>
            <a:spLocks noChangeArrowheads="1"/>
          </p:cNvSpPr>
          <p:nvPr/>
        </p:nvSpPr>
        <p:spPr bwMode="auto">
          <a:xfrm>
            <a:off x="2428876" y="4851401"/>
            <a:ext cx="96361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w</a:t>
            </a:r>
            <a:r>
              <a:rPr lang="en-US" altLang="zh-CN" sz="1600" b="1" baseline="-30000">
                <a:solidFill>
                  <a:srgbClr val="000000"/>
                </a:solidFill>
                <a:latin typeface="Times New Roman" panose="02020603050405020304" pitchFamily="18" charset="0"/>
                <a:ea typeface="宋体" panose="02010600030101010101" pitchFamily="2" charset="-122"/>
              </a:rPr>
              <a:t>4</a:t>
            </a:r>
            <a:r>
              <a:rPr lang="en-US" altLang="zh-CN" sz="1600" b="1">
                <a:solidFill>
                  <a:srgbClr val="000000"/>
                </a:solidFill>
                <a:latin typeface="Times New Roman" panose="02020603050405020304" pitchFamily="18" charset="0"/>
                <a:ea typeface="宋体" panose="02010600030101010101" pitchFamily="2" charset="-122"/>
              </a:rPr>
              <a:t>=5 v</a:t>
            </a:r>
            <a:r>
              <a:rPr lang="en-US" altLang="zh-CN" sz="1600" b="1" baseline="-30000">
                <a:solidFill>
                  <a:srgbClr val="000000"/>
                </a:solidFill>
                <a:latin typeface="Times New Roman" panose="02020603050405020304" pitchFamily="18" charset="0"/>
                <a:ea typeface="宋体" panose="02010600030101010101" pitchFamily="2" charset="-122"/>
              </a:rPr>
              <a:t>4</a:t>
            </a:r>
            <a:r>
              <a:rPr lang="en-US" altLang="zh-CN" sz="1600" b="1">
                <a:solidFill>
                  <a:srgbClr val="000000"/>
                </a:solidFill>
                <a:latin typeface="Times New Roman" panose="02020603050405020304" pitchFamily="18" charset="0"/>
                <a:ea typeface="宋体" panose="02010600030101010101" pitchFamily="2" charset="-122"/>
              </a:rPr>
              <a:t>=4</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0603" name="Rectangle 250"/>
          <p:cNvSpPr>
            <a:spLocks noChangeArrowheads="1"/>
          </p:cNvSpPr>
          <p:nvPr/>
        </p:nvSpPr>
        <p:spPr bwMode="auto">
          <a:xfrm>
            <a:off x="2347914" y="4851401"/>
            <a:ext cx="112712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604" name="Rectangle 95"/>
          <p:cNvSpPr>
            <a:spLocks noChangeArrowheads="1"/>
          </p:cNvSpPr>
          <p:nvPr/>
        </p:nvSpPr>
        <p:spPr bwMode="auto">
          <a:xfrm>
            <a:off x="3556001" y="4851401"/>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4</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0605" name="Rectangle 252"/>
          <p:cNvSpPr>
            <a:spLocks noChangeArrowheads="1"/>
          </p:cNvSpPr>
          <p:nvPr/>
        </p:nvSpPr>
        <p:spPr bwMode="auto">
          <a:xfrm>
            <a:off x="3475039" y="4851401"/>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606" name="Rectangle 254"/>
          <p:cNvSpPr>
            <a:spLocks noChangeArrowheads="1"/>
          </p:cNvSpPr>
          <p:nvPr/>
        </p:nvSpPr>
        <p:spPr bwMode="auto">
          <a:xfrm>
            <a:off x="3986214"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607" name="Rectangle 256"/>
          <p:cNvSpPr>
            <a:spLocks noChangeArrowheads="1"/>
          </p:cNvSpPr>
          <p:nvPr/>
        </p:nvSpPr>
        <p:spPr bwMode="auto">
          <a:xfrm>
            <a:off x="4497388" y="4851401"/>
            <a:ext cx="512762"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608" name="Rectangle 258"/>
          <p:cNvSpPr>
            <a:spLocks noChangeArrowheads="1"/>
          </p:cNvSpPr>
          <p:nvPr/>
        </p:nvSpPr>
        <p:spPr bwMode="auto">
          <a:xfrm>
            <a:off x="5010151"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609" name="Rectangle 260"/>
          <p:cNvSpPr>
            <a:spLocks noChangeArrowheads="1"/>
          </p:cNvSpPr>
          <p:nvPr/>
        </p:nvSpPr>
        <p:spPr bwMode="auto">
          <a:xfrm>
            <a:off x="5521326"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610" name="Rectangle 262"/>
          <p:cNvSpPr>
            <a:spLocks noChangeArrowheads="1"/>
          </p:cNvSpPr>
          <p:nvPr/>
        </p:nvSpPr>
        <p:spPr bwMode="auto">
          <a:xfrm>
            <a:off x="6032501" y="4851401"/>
            <a:ext cx="512763"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611" name="Rectangle 264"/>
          <p:cNvSpPr>
            <a:spLocks noChangeArrowheads="1"/>
          </p:cNvSpPr>
          <p:nvPr/>
        </p:nvSpPr>
        <p:spPr bwMode="auto">
          <a:xfrm>
            <a:off x="6545264"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612" name="Rectangle 266"/>
          <p:cNvSpPr>
            <a:spLocks noChangeArrowheads="1"/>
          </p:cNvSpPr>
          <p:nvPr/>
        </p:nvSpPr>
        <p:spPr bwMode="auto">
          <a:xfrm>
            <a:off x="7056438" y="4851401"/>
            <a:ext cx="512762"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613" name="Rectangle 268"/>
          <p:cNvSpPr>
            <a:spLocks noChangeArrowheads="1"/>
          </p:cNvSpPr>
          <p:nvPr/>
        </p:nvSpPr>
        <p:spPr bwMode="auto">
          <a:xfrm>
            <a:off x="7569201"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614" name="Rectangle 270"/>
          <p:cNvSpPr>
            <a:spLocks noChangeArrowheads="1"/>
          </p:cNvSpPr>
          <p:nvPr/>
        </p:nvSpPr>
        <p:spPr bwMode="auto">
          <a:xfrm>
            <a:off x="8080376"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615" name="Rectangle 272"/>
          <p:cNvSpPr>
            <a:spLocks noChangeArrowheads="1"/>
          </p:cNvSpPr>
          <p:nvPr/>
        </p:nvSpPr>
        <p:spPr bwMode="auto">
          <a:xfrm>
            <a:off x="8591551" y="4851401"/>
            <a:ext cx="512763"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616" name="Rectangle 274"/>
          <p:cNvSpPr>
            <a:spLocks noChangeArrowheads="1"/>
          </p:cNvSpPr>
          <p:nvPr/>
        </p:nvSpPr>
        <p:spPr bwMode="auto">
          <a:xfrm>
            <a:off x="9104314"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617" name="Rectangle 107"/>
          <p:cNvSpPr>
            <a:spLocks noChangeArrowheads="1"/>
          </p:cNvSpPr>
          <p:nvPr/>
        </p:nvSpPr>
        <p:spPr bwMode="auto">
          <a:xfrm>
            <a:off x="2428876" y="5387975"/>
            <a:ext cx="963613"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w</a:t>
            </a:r>
            <a:r>
              <a:rPr lang="en-US" altLang="zh-CN" sz="1600" b="1" baseline="-30000">
                <a:solidFill>
                  <a:srgbClr val="000000"/>
                </a:solidFill>
                <a:latin typeface="Times New Roman" panose="02020603050405020304" pitchFamily="18" charset="0"/>
                <a:ea typeface="宋体" panose="02010600030101010101" pitchFamily="2" charset="-122"/>
              </a:rPr>
              <a:t>5</a:t>
            </a:r>
            <a:r>
              <a:rPr lang="en-US" altLang="zh-CN" sz="1600" b="1">
                <a:solidFill>
                  <a:srgbClr val="000000"/>
                </a:solidFill>
                <a:latin typeface="Times New Roman" panose="02020603050405020304" pitchFamily="18" charset="0"/>
                <a:ea typeface="宋体" panose="02010600030101010101" pitchFamily="2" charset="-122"/>
              </a:rPr>
              <a:t>=</a:t>
            </a:r>
            <a:r>
              <a:rPr lang="zh-CN" altLang="en-US" sz="1600" b="1">
                <a:solidFill>
                  <a:srgbClr val="000000"/>
                </a:solidFill>
                <a:latin typeface="Times New Roman" panose="02020603050405020304" pitchFamily="18" charset="0"/>
                <a:ea typeface="宋体" panose="02010600030101010101" pitchFamily="2" charset="-122"/>
              </a:rPr>
              <a:t>4</a:t>
            </a:r>
            <a:r>
              <a:rPr lang="en-US" altLang="zh-CN" sz="1600" b="1">
                <a:solidFill>
                  <a:srgbClr val="000000"/>
                </a:solidFill>
                <a:latin typeface="Times New Roman" panose="02020603050405020304" pitchFamily="18" charset="0"/>
                <a:ea typeface="宋体" panose="02010600030101010101" pitchFamily="2" charset="-122"/>
              </a:rPr>
              <a:t> v</a:t>
            </a:r>
            <a:r>
              <a:rPr lang="en-US" altLang="zh-CN" sz="1600" b="1" baseline="-30000">
                <a:solidFill>
                  <a:srgbClr val="000000"/>
                </a:solidFill>
                <a:latin typeface="Times New Roman" panose="02020603050405020304" pitchFamily="18" charset="0"/>
                <a:ea typeface="宋体" panose="02010600030101010101" pitchFamily="2" charset="-122"/>
              </a:rPr>
              <a:t>5</a:t>
            </a:r>
            <a:r>
              <a:rPr lang="en-US" altLang="zh-CN" sz="16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0618" name="Rectangle 276"/>
          <p:cNvSpPr>
            <a:spLocks noChangeArrowheads="1"/>
          </p:cNvSpPr>
          <p:nvPr/>
        </p:nvSpPr>
        <p:spPr bwMode="auto">
          <a:xfrm>
            <a:off x="2347914" y="5387975"/>
            <a:ext cx="1127125"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619" name="Rectangle 108"/>
          <p:cNvSpPr>
            <a:spLocks noChangeArrowheads="1"/>
          </p:cNvSpPr>
          <p:nvPr/>
        </p:nvSpPr>
        <p:spPr bwMode="auto">
          <a:xfrm>
            <a:off x="3556001" y="5387975"/>
            <a:ext cx="347663"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5</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0620" name="Rectangle 278"/>
          <p:cNvSpPr>
            <a:spLocks noChangeArrowheads="1"/>
          </p:cNvSpPr>
          <p:nvPr/>
        </p:nvSpPr>
        <p:spPr bwMode="auto">
          <a:xfrm>
            <a:off x="3475039" y="5387975"/>
            <a:ext cx="511175"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621" name="Rectangle 280"/>
          <p:cNvSpPr>
            <a:spLocks noChangeArrowheads="1"/>
          </p:cNvSpPr>
          <p:nvPr/>
        </p:nvSpPr>
        <p:spPr bwMode="auto">
          <a:xfrm>
            <a:off x="3986214"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622" name="Rectangle 282"/>
          <p:cNvSpPr>
            <a:spLocks noChangeArrowheads="1"/>
          </p:cNvSpPr>
          <p:nvPr/>
        </p:nvSpPr>
        <p:spPr bwMode="auto">
          <a:xfrm>
            <a:off x="4497388" y="5387975"/>
            <a:ext cx="512762"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623" name="Rectangle 284"/>
          <p:cNvSpPr>
            <a:spLocks noChangeArrowheads="1"/>
          </p:cNvSpPr>
          <p:nvPr/>
        </p:nvSpPr>
        <p:spPr bwMode="auto">
          <a:xfrm>
            <a:off x="5010151"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624" name="Rectangle 286"/>
          <p:cNvSpPr>
            <a:spLocks noChangeArrowheads="1"/>
          </p:cNvSpPr>
          <p:nvPr/>
        </p:nvSpPr>
        <p:spPr bwMode="auto">
          <a:xfrm>
            <a:off x="5521326"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625" name="Rectangle 288"/>
          <p:cNvSpPr>
            <a:spLocks noChangeArrowheads="1"/>
          </p:cNvSpPr>
          <p:nvPr/>
        </p:nvSpPr>
        <p:spPr bwMode="auto">
          <a:xfrm>
            <a:off x="6032501" y="5387975"/>
            <a:ext cx="512763"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626" name="Rectangle 290"/>
          <p:cNvSpPr>
            <a:spLocks noChangeArrowheads="1"/>
          </p:cNvSpPr>
          <p:nvPr/>
        </p:nvSpPr>
        <p:spPr bwMode="auto">
          <a:xfrm>
            <a:off x="6545264"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627" name="Rectangle 292"/>
          <p:cNvSpPr>
            <a:spLocks noChangeArrowheads="1"/>
          </p:cNvSpPr>
          <p:nvPr/>
        </p:nvSpPr>
        <p:spPr bwMode="auto">
          <a:xfrm>
            <a:off x="7056438" y="5387975"/>
            <a:ext cx="512762"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628" name="Rectangle 294"/>
          <p:cNvSpPr>
            <a:spLocks noChangeArrowheads="1"/>
          </p:cNvSpPr>
          <p:nvPr/>
        </p:nvSpPr>
        <p:spPr bwMode="auto">
          <a:xfrm>
            <a:off x="7569201"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629" name="Rectangle 296"/>
          <p:cNvSpPr>
            <a:spLocks noChangeArrowheads="1"/>
          </p:cNvSpPr>
          <p:nvPr/>
        </p:nvSpPr>
        <p:spPr bwMode="auto">
          <a:xfrm>
            <a:off x="8080376"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630" name="Rectangle 298"/>
          <p:cNvSpPr>
            <a:spLocks noChangeArrowheads="1"/>
          </p:cNvSpPr>
          <p:nvPr/>
        </p:nvSpPr>
        <p:spPr bwMode="auto">
          <a:xfrm>
            <a:off x="8591551" y="5387975"/>
            <a:ext cx="512763"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631" name="Rectangle 300"/>
          <p:cNvSpPr>
            <a:spLocks noChangeArrowheads="1"/>
          </p:cNvSpPr>
          <p:nvPr/>
        </p:nvSpPr>
        <p:spPr bwMode="auto">
          <a:xfrm>
            <a:off x="9104314"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632" name="Rectangle 303"/>
          <p:cNvSpPr>
            <a:spLocks noChangeArrowheads="1"/>
          </p:cNvSpPr>
          <p:nvPr/>
        </p:nvSpPr>
        <p:spPr bwMode="auto">
          <a:xfrm>
            <a:off x="2344739" y="2492376"/>
            <a:ext cx="7273925" cy="3432175"/>
          </a:xfrm>
          <a:prstGeom prst="rect">
            <a:avLst/>
          </a:prstGeom>
          <a:noFill/>
          <a:ln w="6350"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633" name="Rectangle 311"/>
          <p:cNvSpPr>
            <a:spLocks noChangeArrowheads="1"/>
          </p:cNvSpPr>
          <p:nvPr/>
        </p:nvSpPr>
        <p:spPr bwMode="auto">
          <a:xfrm>
            <a:off x="5089525" y="3030539"/>
            <a:ext cx="3492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0634" name="Rectangle 312"/>
          <p:cNvSpPr>
            <a:spLocks noChangeArrowheads="1"/>
          </p:cNvSpPr>
          <p:nvPr/>
        </p:nvSpPr>
        <p:spPr bwMode="auto">
          <a:xfrm>
            <a:off x="5008563" y="3030539"/>
            <a:ext cx="512762"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0635" name="Line 155"/>
          <p:cNvSpPr>
            <a:spLocks noChangeShapeType="1"/>
          </p:cNvSpPr>
          <p:nvPr/>
        </p:nvSpPr>
        <p:spPr bwMode="auto">
          <a:xfrm flipH="1">
            <a:off x="5376863" y="1917700"/>
            <a:ext cx="1295400" cy="2160588"/>
          </a:xfrm>
          <a:prstGeom prst="line">
            <a:avLst/>
          </a:prstGeom>
          <a:noFill/>
          <a:ln w="76200" cap="flat" cmpd="sng">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20636" name="Line 156"/>
          <p:cNvSpPr>
            <a:spLocks noChangeShapeType="1"/>
          </p:cNvSpPr>
          <p:nvPr/>
        </p:nvSpPr>
        <p:spPr bwMode="auto">
          <a:xfrm>
            <a:off x="4368801" y="3789363"/>
            <a:ext cx="792163" cy="215900"/>
          </a:xfrm>
          <a:prstGeom prst="line">
            <a:avLst/>
          </a:prstGeom>
          <a:noFill/>
          <a:ln w="38100" cap="flat" cmpd="sng">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20637" name="Oval 157"/>
          <p:cNvSpPr>
            <a:spLocks noChangeArrowheads="1"/>
          </p:cNvSpPr>
          <p:nvPr/>
        </p:nvSpPr>
        <p:spPr bwMode="auto">
          <a:xfrm>
            <a:off x="4872039" y="2485113"/>
            <a:ext cx="649287" cy="519351"/>
          </a:xfrm>
          <a:prstGeom prst="ellipse">
            <a:avLst/>
          </a:prstGeom>
          <a:noFill/>
          <a:ln w="28575" cap="flat"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20638" name="Rectangle 158"/>
          <p:cNvSpPr>
            <a:spLocks noGrp="1" noChangeArrowheads="1"/>
          </p:cNvSpPr>
          <p:nvPr/>
        </p:nvSpPr>
        <p:spPr bwMode="auto">
          <a:xfrm>
            <a:off x="2352675" y="6021388"/>
            <a:ext cx="7772400" cy="514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2900" algn="l" eaLnBrk="0" hangingPunct="0">
              <a:spcBef>
                <a:spcPct val="20000"/>
              </a:spcBef>
              <a:buChar char="•"/>
              <a:defRPr sz="32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buChar char="–"/>
              <a:defRPr sz="28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buChar char="•"/>
              <a:defRPr sz="24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buChar char="–"/>
              <a:defRPr sz="2000"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buChar char="»"/>
              <a:defRPr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b="1">
                <a:solidFill>
                  <a:schemeClr val="tx1"/>
                </a:solidFill>
                <a:latin typeface="Times New Roman" panose="02020603050405020304" pitchFamily="18" charset="0"/>
                <a:ea typeface="宋体" panose="02010600030101010101" pitchFamily="2" charset="-122"/>
              </a:defRPr>
            </a:lvl9pPr>
          </a:lstStyle>
          <a:p>
            <a:pPr fontAlgn="base">
              <a:spcAft>
                <a:spcPct val="0"/>
              </a:spcAft>
              <a:buFontTx/>
              <a:buNone/>
            </a:pPr>
            <a:r>
              <a:rPr lang="zh-CN" altLang="en-US" sz="2400">
                <a:solidFill>
                  <a:srgbClr val="CC0000"/>
                </a:solidFill>
              </a:rPr>
              <a:t>需要用到前面的结果，即</a:t>
            </a:r>
            <a:r>
              <a:rPr lang="zh-CN" altLang="en-US" sz="2400">
                <a:solidFill>
                  <a:srgbClr val="CC0000"/>
                </a:solidFill>
                <a:latin typeface="楷体_GB2312" pitchFamily="1" charset="-122"/>
                <a:ea typeface="楷体_GB2312" pitchFamily="1" charset="-122"/>
              </a:rPr>
              <a:t>已经解决的子问题的答案。</a:t>
            </a:r>
          </a:p>
        </p:txBody>
      </p:sp>
    </p:spTree>
    <p:extLst>
      <p:ext uri="{BB962C8B-B14F-4D97-AF65-F5344CB8AC3E}">
        <p14:creationId xmlns:p14="http://schemas.microsoft.com/office/powerpoint/2010/main" val="2493797761"/>
      </p:ext>
    </p:extLst>
  </p:cSld>
  <p:clrMapOvr>
    <a:masterClrMapping/>
  </p:clrMapOvr>
  <p:transition>
    <p:strips dir="rd"/>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6" name="Text Box 305"/>
          <p:cNvSpPr txBox="1">
            <a:spLocks noChangeArrowheads="1"/>
          </p:cNvSpPr>
          <p:nvPr/>
        </p:nvSpPr>
        <p:spPr bwMode="auto">
          <a:xfrm>
            <a:off x="1919289" y="549276"/>
            <a:ext cx="8497887"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eaLnBrk="1" fontAlgn="base" hangingPunct="1">
              <a:spcBef>
                <a:spcPct val="50000"/>
              </a:spcBef>
              <a:spcAft>
                <a:spcPct val="0"/>
              </a:spcAft>
              <a:buFont typeface="Arial" panose="020B0604020202020204" pitchFamily="34" charset="0"/>
              <a:buNone/>
            </a:pPr>
            <a:r>
              <a:rPr lang="zh-CN" altLang="en-US" sz="2400" dirty="0">
                <a:solidFill>
                  <a:srgbClr val="000000"/>
                </a:solidFill>
                <a:latin typeface="宋体" panose="02010600030101010101" pitchFamily="2" charset="-122"/>
                <a:ea typeface="宋体" panose="02010600030101010101" pitchFamily="2" charset="-122"/>
              </a:rPr>
              <a:t>2、只装前2个物品。</a:t>
            </a:r>
            <a:r>
              <a:rPr lang="zh-CN" altLang="en-US" sz="2400" dirty="0">
                <a:solidFill>
                  <a:srgbClr val="B2B2B2"/>
                </a:solidFill>
                <a:latin typeface="宋体" panose="02010600030101010101" pitchFamily="2" charset="-122"/>
                <a:ea typeface="宋体" panose="02010600030101010101" pitchFamily="2" charset="-122"/>
              </a:rPr>
              <a:t>如果第2个物品重量比背包容量大，那么不能装第2个物品，情况和只装第1个一样。如果</a:t>
            </a:r>
            <a:r>
              <a:rPr lang="zh-CN" altLang="en-US" sz="2400" dirty="0">
                <a:solidFill>
                  <a:srgbClr val="B2B2B2"/>
                </a:solidFill>
                <a:latin typeface="Times New Roman" panose="02020603050405020304" pitchFamily="18" charset="0"/>
                <a:ea typeface="宋体" panose="02010600030101010101" pitchFamily="2" charset="-122"/>
              </a:rPr>
              <a:t>第2个物品重量小于背包容量，那么：（1）如果把物品2装进去(重量是2)，那么相当于只</a:t>
            </a:r>
            <a:r>
              <a:rPr lang="zh-CN" altLang="en-US" sz="2400" dirty="0" smtClean="0">
                <a:solidFill>
                  <a:srgbClr val="B2B2B2"/>
                </a:solidFill>
                <a:latin typeface="Times New Roman" panose="02020603050405020304" pitchFamily="18" charset="0"/>
                <a:ea typeface="宋体" panose="02010600030101010101" pitchFamily="2" charset="-122"/>
              </a:rPr>
              <a:t>把</a:t>
            </a:r>
            <a:r>
              <a:rPr lang="en-US" altLang="zh-CN" sz="2400" dirty="0" smtClean="0">
                <a:solidFill>
                  <a:srgbClr val="B2B2B2"/>
                </a:solidFill>
                <a:latin typeface="Times New Roman" panose="02020603050405020304" pitchFamily="18" charset="0"/>
                <a:ea typeface="宋体" panose="02010600030101010101" pitchFamily="2" charset="-122"/>
              </a:rPr>
              <a:t>2</a:t>
            </a:r>
            <a:r>
              <a:rPr lang="zh-CN" altLang="en-US" sz="2400" dirty="0" smtClean="0">
                <a:solidFill>
                  <a:srgbClr val="B2B2B2"/>
                </a:solidFill>
                <a:latin typeface="Times New Roman" panose="02020603050405020304" pitchFamily="18" charset="0"/>
                <a:ea typeface="宋体" panose="02010600030101010101" pitchFamily="2" charset="-122"/>
              </a:rPr>
              <a:t>装</a:t>
            </a:r>
            <a:r>
              <a:rPr lang="zh-CN" altLang="en-US" sz="2400" dirty="0">
                <a:solidFill>
                  <a:srgbClr val="B2B2B2"/>
                </a:solidFill>
                <a:latin typeface="Times New Roman" panose="02020603050405020304" pitchFamily="18" charset="0"/>
                <a:ea typeface="宋体" panose="02010600030101010101" pitchFamily="2" charset="-122"/>
              </a:rPr>
              <a:t>到(</a:t>
            </a:r>
            <a:r>
              <a:rPr lang="zh-CN" altLang="en-US" sz="2400" dirty="0" smtClean="0">
                <a:solidFill>
                  <a:srgbClr val="B2B2B2"/>
                </a:solidFill>
                <a:latin typeface="Times New Roman" panose="02020603050405020304" pitchFamily="18" charset="0"/>
                <a:ea typeface="宋体" panose="02010600030101010101" pitchFamily="2" charset="-122"/>
              </a:rPr>
              <a:t>容量2</a:t>
            </a:r>
            <a:r>
              <a:rPr lang="zh-CN" altLang="en-US" sz="2400" dirty="0">
                <a:solidFill>
                  <a:srgbClr val="B2B2B2"/>
                </a:solidFill>
                <a:latin typeface="Times New Roman" panose="02020603050405020304" pitchFamily="18" charset="0"/>
                <a:ea typeface="宋体" panose="02010600030101010101" pitchFamily="2" charset="-122"/>
              </a:rPr>
              <a:t>)的背包中。</a:t>
            </a:r>
            <a:r>
              <a:rPr lang="zh-CN" altLang="en-US" sz="2400" dirty="0">
                <a:solidFill>
                  <a:srgbClr val="000000"/>
                </a:solidFill>
                <a:latin typeface="Times New Roman" panose="02020603050405020304" pitchFamily="18" charset="0"/>
                <a:ea typeface="宋体" panose="02010600030101010101" pitchFamily="2" charset="-122"/>
              </a:rPr>
              <a:t>（2）如果不装2，那么相当于只把1装到背包中。  －－取（1）和（2）的最大值。</a:t>
            </a:r>
            <a:endParaRPr lang="zh-CN" altLang="en-US" dirty="0">
              <a:solidFill>
                <a:srgbClr val="3333CC"/>
              </a:solidFill>
            </a:endParaRPr>
          </a:p>
        </p:txBody>
      </p:sp>
      <p:sp>
        <p:nvSpPr>
          <p:cNvPr id="21507" name="Rectangle 22"/>
          <p:cNvSpPr>
            <a:spLocks noChangeArrowheads="1"/>
          </p:cNvSpPr>
          <p:nvPr/>
        </p:nvSpPr>
        <p:spPr bwMode="auto">
          <a:xfrm>
            <a:off x="2428876" y="2493964"/>
            <a:ext cx="96361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 </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1508" name="Rectangle 120"/>
          <p:cNvSpPr>
            <a:spLocks noChangeArrowheads="1"/>
          </p:cNvSpPr>
          <p:nvPr/>
        </p:nvSpPr>
        <p:spPr bwMode="auto">
          <a:xfrm>
            <a:off x="2347914" y="2493964"/>
            <a:ext cx="112712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509" name="Rectangle 23"/>
          <p:cNvSpPr>
            <a:spLocks noChangeArrowheads="1"/>
          </p:cNvSpPr>
          <p:nvPr/>
        </p:nvSpPr>
        <p:spPr bwMode="auto">
          <a:xfrm>
            <a:off x="3556001" y="2493964"/>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 </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1510" name="Rectangle 122"/>
          <p:cNvSpPr>
            <a:spLocks noChangeArrowheads="1"/>
          </p:cNvSpPr>
          <p:nvPr/>
        </p:nvSpPr>
        <p:spPr bwMode="auto">
          <a:xfrm>
            <a:off x="3475039"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511" name="Rectangle 24"/>
          <p:cNvSpPr>
            <a:spLocks noChangeArrowheads="1"/>
          </p:cNvSpPr>
          <p:nvPr/>
        </p:nvSpPr>
        <p:spPr bwMode="auto">
          <a:xfrm>
            <a:off x="4067176" y="2493964"/>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1512" name="Rectangle 124"/>
          <p:cNvSpPr>
            <a:spLocks noChangeArrowheads="1"/>
          </p:cNvSpPr>
          <p:nvPr/>
        </p:nvSpPr>
        <p:spPr bwMode="auto">
          <a:xfrm>
            <a:off x="3986214"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513" name="Rectangle 25"/>
          <p:cNvSpPr>
            <a:spLocks noChangeArrowheads="1"/>
          </p:cNvSpPr>
          <p:nvPr/>
        </p:nvSpPr>
        <p:spPr bwMode="auto">
          <a:xfrm>
            <a:off x="4578350" y="2493964"/>
            <a:ext cx="34925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1514" name="Rectangle 126"/>
          <p:cNvSpPr>
            <a:spLocks noChangeArrowheads="1"/>
          </p:cNvSpPr>
          <p:nvPr/>
        </p:nvSpPr>
        <p:spPr bwMode="auto">
          <a:xfrm>
            <a:off x="4497388" y="2493964"/>
            <a:ext cx="512762"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515" name="Rectangle 26"/>
          <p:cNvSpPr>
            <a:spLocks noChangeArrowheads="1"/>
          </p:cNvSpPr>
          <p:nvPr/>
        </p:nvSpPr>
        <p:spPr bwMode="auto">
          <a:xfrm>
            <a:off x="5092701" y="2493964"/>
            <a:ext cx="3460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FF3300"/>
                </a:solidFill>
                <a:latin typeface="Times New Roman" panose="02020603050405020304" pitchFamily="18" charset="0"/>
                <a:ea typeface="宋体" panose="02010600030101010101" pitchFamily="2" charset="-122"/>
              </a:rPr>
              <a:t>2</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1516" name="Rectangle 128"/>
          <p:cNvSpPr>
            <a:spLocks noChangeArrowheads="1"/>
          </p:cNvSpPr>
          <p:nvPr/>
        </p:nvSpPr>
        <p:spPr bwMode="auto">
          <a:xfrm>
            <a:off x="5010151"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517" name="Rectangle 27"/>
          <p:cNvSpPr>
            <a:spLocks noChangeArrowheads="1"/>
          </p:cNvSpPr>
          <p:nvPr/>
        </p:nvSpPr>
        <p:spPr bwMode="auto">
          <a:xfrm>
            <a:off x="5603876" y="2493964"/>
            <a:ext cx="3460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3</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1518" name="Rectangle 130"/>
          <p:cNvSpPr>
            <a:spLocks noChangeArrowheads="1"/>
          </p:cNvSpPr>
          <p:nvPr/>
        </p:nvSpPr>
        <p:spPr bwMode="auto">
          <a:xfrm>
            <a:off x="5521326"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519" name="Rectangle 28"/>
          <p:cNvSpPr>
            <a:spLocks noChangeArrowheads="1"/>
          </p:cNvSpPr>
          <p:nvPr/>
        </p:nvSpPr>
        <p:spPr bwMode="auto">
          <a:xfrm>
            <a:off x="6115051" y="2493964"/>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4</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1520" name="Rectangle 132"/>
          <p:cNvSpPr>
            <a:spLocks noChangeArrowheads="1"/>
          </p:cNvSpPr>
          <p:nvPr/>
        </p:nvSpPr>
        <p:spPr bwMode="auto">
          <a:xfrm>
            <a:off x="6032501" y="2493964"/>
            <a:ext cx="5127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521" name="Rectangle 29"/>
          <p:cNvSpPr>
            <a:spLocks noChangeArrowheads="1"/>
          </p:cNvSpPr>
          <p:nvPr/>
        </p:nvSpPr>
        <p:spPr bwMode="auto">
          <a:xfrm>
            <a:off x="6626226" y="2493964"/>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5</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1522" name="Rectangle 134"/>
          <p:cNvSpPr>
            <a:spLocks noChangeArrowheads="1"/>
          </p:cNvSpPr>
          <p:nvPr/>
        </p:nvSpPr>
        <p:spPr bwMode="auto">
          <a:xfrm>
            <a:off x="6545264"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523" name="Rectangle 30"/>
          <p:cNvSpPr>
            <a:spLocks noChangeArrowheads="1"/>
          </p:cNvSpPr>
          <p:nvPr/>
        </p:nvSpPr>
        <p:spPr bwMode="auto">
          <a:xfrm>
            <a:off x="7137400" y="2493964"/>
            <a:ext cx="34925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1524" name="Rectangle 136"/>
          <p:cNvSpPr>
            <a:spLocks noChangeArrowheads="1"/>
          </p:cNvSpPr>
          <p:nvPr/>
        </p:nvSpPr>
        <p:spPr bwMode="auto">
          <a:xfrm>
            <a:off x="7056438" y="2493964"/>
            <a:ext cx="512762"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525" name="Rectangle 31"/>
          <p:cNvSpPr>
            <a:spLocks noChangeArrowheads="1"/>
          </p:cNvSpPr>
          <p:nvPr/>
        </p:nvSpPr>
        <p:spPr bwMode="auto">
          <a:xfrm>
            <a:off x="7651751" y="2493964"/>
            <a:ext cx="3460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7</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1526" name="Rectangle 138"/>
          <p:cNvSpPr>
            <a:spLocks noChangeArrowheads="1"/>
          </p:cNvSpPr>
          <p:nvPr/>
        </p:nvSpPr>
        <p:spPr bwMode="auto">
          <a:xfrm>
            <a:off x="7569201"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527" name="Rectangle 32"/>
          <p:cNvSpPr>
            <a:spLocks noChangeArrowheads="1"/>
          </p:cNvSpPr>
          <p:nvPr/>
        </p:nvSpPr>
        <p:spPr bwMode="auto">
          <a:xfrm>
            <a:off x="8162926" y="2493964"/>
            <a:ext cx="3460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8</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1528" name="Rectangle 140"/>
          <p:cNvSpPr>
            <a:spLocks noChangeArrowheads="1"/>
          </p:cNvSpPr>
          <p:nvPr/>
        </p:nvSpPr>
        <p:spPr bwMode="auto">
          <a:xfrm>
            <a:off x="8080376"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529" name="Rectangle 33"/>
          <p:cNvSpPr>
            <a:spLocks noChangeArrowheads="1"/>
          </p:cNvSpPr>
          <p:nvPr/>
        </p:nvSpPr>
        <p:spPr bwMode="auto">
          <a:xfrm>
            <a:off x="8674101" y="2493964"/>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1530" name="Rectangle 142"/>
          <p:cNvSpPr>
            <a:spLocks noChangeArrowheads="1"/>
          </p:cNvSpPr>
          <p:nvPr/>
        </p:nvSpPr>
        <p:spPr bwMode="auto">
          <a:xfrm>
            <a:off x="8591551" y="2493964"/>
            <a:ext cx="5127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531" name="Rectangle 34"/>
          <p:cNvSpPr>
            <a:spLocks noChangeArrowheads="1"/>
          </p:cNvSpPr>
          <p:nvPr/>
        </p:nvSpPr>
        <p:spPr bwMode="auto">
          <a:xfrm>
            <a:off x="9185276" y="2493964"/>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1532" name="Rectangle 144"/>
          <p:cNvSpPr>
            <a:spLocks noChangeArrowheads="1"/>
          </p:cNvSpPr>
          <p:nvPr/>
        </p:nvSpPr>
        <p:spPr bwMode="auto">
          <a:xfrm>
            <a:off x="9104314"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533" name="Rectangle 35"/>
          <p:cNvSpPr>
            <a:spLocks noChangeArrowheads="1"/>
          </p:cNvSpPr>
          <p:nvPr/>
        </p:nvSpPr>
        <p:spPr bwMode="auto">
          <a:xfrm>
            <a:off x="2428876" y="3030539"/>
            <a:ext cx="96361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 </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1534" name="Rectangle 146"/>
          <p:cNvSpPr>
            <a:spLocks noChangeArrowheads="1"/>
          </p:cNvSpPr>
          <p:nvPr/>
        </p:nvSpPr>
        <p:spPr bwMode="auto">
          <a:xfrm>
            <a:off x="2347914" y="3030539"/>
            <a:ext cx="11271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535" name="Rectangle 36"/>
          <p:cNvSpPr>
            <a:spLocks noChangeArrowheads="1"/>
          </p:cNvSpPr>
          <p:nvPr/>
        </p:nvSpPr>
        <p:spPr bwMode="auto">
          <a:xfrm>
            <a:off x="3556001" y="303053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1536" name="Rectangle 148"/>
          <p:cNvSpPr>
            <a:spLocks noChangeArrowheads="1"/>
          </p:cNvSpPr>
          <p:nvPr/>
        </p:nvSpPr>
        <p:spPr bwMode="auto">
          <a:xfrm>
            <a:off x="3475039" y="3030539"/>
            <a:ext cx="5111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537" name="Rectangle 37"/>
          <p:cNvSpPr>
            <a:spLocks noChangeArrowheads="1"/>
          </p:cNvSpPr>
          <p:nvPr/>
        </p:nvSpPr>
        <p:spPr bwMode="auto">
          <a:xfrm>
            <a:off x="4067176" y="303053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1538" name="Rectangle 150"/>
          <p:cNvSpPr>
            <a:spLocks noChangeArrowheads="1"/>
          </p:cNvSpPr>
          <p:nvPr/>
        </p:nvSpPr>
        <p:spPr bwMode="auto">
          <a:xfrm>
            <a:off x="3986214"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539" name="Rectangle 38"/>
          <p:cNvSpPr>
            <a:spLocks noChangeArrowheads="1"/>
          </p:cNvSpPr>
          <p:nvPr/>
        </p:nvSpPr>
        <p:spPr bwMode="auto">
          <a:xfrm>
            <a:off x="4578350" y="3030539"/>
            <a:ext cx="3492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1540" name="Rectangle 152"/>
          <p:cNvSpPr>
            <a:spLocks noChangeArrowheads="1"/>
          </p:cNvSpPr>
          <p:nvPr/>
        </p:nvSpPr>
        <p:spPr bwMode="auto">
          <a:xfrm>
            <a:off x="4497388" y="3030539"/>
            <a:ext cx="512762"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541" name="Rectangle 39"/>
          <p:cNvSpPr>
            <a:spLocks noChangeArrowheads="1"/>
          </p:cNvSpPr>
          <p:nvPr/>
        </p:nvSpPr>
        <p:spPr bwMode="auto">
          <a:xfrm>
            <a:off x="5092701" y="303053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542" name="Rectangle 154"/>
          <p:cNvSpPr>
            <a:spLocks noChangeArrowheads="1"/>
          </p:cNvSpPr>
          <p:nvPr/>
        </p:nvSpPr>
        <p:spPr bwMode="auto">
          <a:xfrm>
            <a:off x="5010151"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543" name="Rectangle 47"/>
          <p:cNvSpPr>
            <a:spLocks noChangeArrowheads="1"/>
          </p:cNvSpPr>
          <p:nvPr/>
        </p:nvSpPr>
        <p:spPr bwMode="auto">
          <a:xfrm>
            <a:off x="5603876" y="303053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1544" name="Rectangle 156"/>
          <p:cNvSpPr>
            <a:spLocks noChangeArrowheads="1"/>
          </p:cNvSpPr>
          <p:nvPr/>
        </p:nvSpPr>
        <p:spPr bwMode="auto">
          <a:xfrm>
            <a:off x="5521326"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545" name="Rectangle 48"/>
          <p:cNvSpPr>
            <a:spLocks noChangeArrowheads="1"/>
          </p:cNvSpPr>
          <p:nvPr/>
        </p:nvSpPr>
        <p:spPr bwMode="auto">
          <a:xfrm>
            <a:off x="6115051" y="303053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1546" name="Rectangle 158"/>
          <p:cNvSpPr>
            <a:spLocks noChangeArrowheads="1"/>
          </p:cNvSpPr>
          <p:nvPr/>
        </p:nvSpPr>
        <p:spPr bwMode="auto">
          <a:xfrm>
            <a:off x="6032501" y="3030539"/>
            <a:ext cx="512763"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547" name="Rectangle 49"/>
          <p:cNvSpPr>
            <a:spLocks noChangeArrowheads="1"/>
          </p:cNvSpPr>
          <p:nvPr/>
        </p:nvSpPr>
        <p:spPr bwMode="auto">
          <a:xfrm>
            <a:off x="6626226" y="303053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1548" name="Rectangle 160"/>
          <p:cNvSpPr>
            <a:spLocks noChangeArrowheads="1"/>
          </p:cNvSpPr>
          <p:nvPr/>
        </p:nvSpPr>
        <p:spPr bwMode="auto">
          <a:xfrm>
            <a:off x="6545264"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549" name="Rectangle 50"/>
          <p:cNvSpPr>
            <a:spLocks noChangeArrowheads="1"/>
          </p:cNvSpPr>
          <p:nvPr/>
        </p:nvSpPr>
        <p:spPr bwMode="auto">
          <a:xfrm>
            <a:off x="7137400" y="3030539"/>
            <a:ext cx="3492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1550" name="Rectangle 162"/>
          <p:cNvSpPr>
            <a:spLocks noChangeArrowheads="1"/>
          </p:cNvSpPr>
          <p:nvPr/>
        </p:nvSpPr>
        <p:spPr bwMode="auto">
          <a:xfrm>
            <a:off x="7056438" y="3030539"/>
            <a:ext cx="512762"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551" name="Rectangle 51"/>
          <p:cNvSpPr>
            <a:spLocks noChangeArrowheads="1"/>
          </p:cNvSpPr>
          <p:nvPr/>
        </p:nvSpPr>
        <p:spPr bwMode="auto">
          <a:xfrm>
            <a:off x="7651751" y="303053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1552" name="Rectangle 164"/>
          <p:cNvSpPr>
            <a:spLocks noChangeArrowheads="1"/>
          </p:cNvSpPr>
          <p:nvPr/>
        </p:nvSpPr>
        <p:spPr bwMode="auto">
          <a:xfrm>
            <a:off x="7569201"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553" name="Rectangle 52"/>
          <p:cNvSpPr>
            <a:spLocks noChangeArrowheads="1"/>
          </p:cNvSpPr>
          <p:nvPr/>
        </p:nvSpPr>
        <p:spPr bwMode="auto">
          <a:xfrm>
            <a:off x="8162926" y="303053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1554" name="Rectangle 166"/>
          <p:cNvSpPr>
            <a:spLocks noChangeArrowheads="1"/>
          </p:cNvSpPr>
          <p:nvPr/>
        </p:nvSpPr>
        <p:spPr bwMode="auto">
          <a:xfrm>
            <a:off x="8080376"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555" name="Rectangle 53"/>
          <p:cNvSpPr>
            <a:spLocks noChangeArrowheads="1"/>
          </p:cNvSpPr>
          <p:nvPr/>
        </p:nvSpPr>
        <p:spPr bwMode="auto">
          <a:xfrm>
            <a:off x="8674101" y="303053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1556" name="Rectangle 168"/>
          <p:cNvSpPr>
            <a:spLocks noChangeArrowheads="1"/>
          </p:cNvSpPr>
          <p:nvPr/>
        </p:nvSpPr>
        <p:spPr bwMode="auto">
          <a:xfrm>
            <a:off x="8591551" y="3030539"/>
            <a:ext cx="512763"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557" name="Rectangle 54"/>
          <p:cNvSpPr>
            <a:spLocks noChangeArrowheads="1"/>
          </p:cNvSpPr>
          <p:nvPr/>
        </p:nvSpPr>
        <p:spPr bwMode="auto">
          <a:xfrm>
            <a:off x="9185276" y="303053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1558" name="Rectangle 170"/>
          <p:cNvSpPr>
            <a:spLocks noChangeArrowheads="1"/>
          </p:cNvSpPr>
          <p:nvPr/>
        </p:nvSpPr>
        <p:spPr bwMode="auto">
          <a:xfrm>
            <a:off x="9104314"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559" name="Rectangle 55"/>
          <p:cNvSpPr>
            <a:spLocks noChangeArrowheads="1"/>
          </p:cNvSpPr>
          <p:nvPr/>
        </p:nvSpPr>
        <p:spPr bwMode="auto">
          <a:xfrm>
            <a:off x="2428876" y="3459164"/>
            <a:ext cx="96361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w</a:t>
            </a:r>
            <a:r>
              <a:rPr lang="en-US" altLang="zh-CN" sz="1600" b="1" baseline="-30000">
                <a:solidFill>
                  <a:srgbClr val="000000"/>
                </a:solidFill>
                <a:latin typeface="Times New Roman" panose="02020603050405020304" pitchFamily="18" charset="0"/>
                <a:ea typeface="宋体" panose="02010600030101010101" pitchFamily="2" charset="-122"/>
              </a:rPr>
              <a:t>1</a:t>
            </a:r>
            <a:r>
              <a:rPr lang="en-US" altLang="zh-CN" sz="1600" b="1">
                <a:solidFill>
                  <a:srgbClr val="000000"/>
                </a:solidFill>
                <a:latin typeface="Times New Roman" panose="02020603050405020304" pitchFamily="18" charset="0"/>
                <a:ea typeface="宋体" panose="02010600030101010101" pitchFamily="2" charset="-122"/>
              </a:rPr>
              <a:t>=2 v</a:t>
            </a:r>
            <a:r>
              <a:rPr lang="en-US" altLang="zh-CN" sz="1600" b="1" baseline="-30000">
                <a:solidFill>
                  <a:srgbClr val="000000"/>
                </a:solidFill>
                <a:latin typeface="Times New Roman" panose="02020603050405020304" pitchFamily="18" charset="0"/>
                <a:ea typeface="宋体" panose="02010600030101010101" pitchFamily="2" charset="-122"/>
              </a:rPr>
              <a:t>1</a:t>
            </a:r>
            <a:r>
              <a:rPr lang="en-US" altLang="zh-CN" sz="16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1560" name="Rectangle 172"/>
          <p:cNvSpPr>
            <a:spLocks noChangeArrowheads="1"/>
          </p:cNvSpPr>
          <p:nvPr/>
        </p:nvSpPr>
        <p:spPr bwMode="auto">
          <a:xfrm>
            <a:off x="2347914" y="3459164"/>
            <a:ext cx="11271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561" name="Rectangle 56"/>
          <p:cNvSpPr>
            <a:spLocks noChangeArrowheads="1"/>
          </p:cNvSpPr>
          <p:nvPr/>
        </p:nvSpPr>
        <p:spPr bwMode="auto">
          <a:xfrm>
            <a:off x="3556001" y="3459164"/>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1562" name="Rectangle 174"/>
          <p:cNvSpPr>
            <a:spLocks noChangeArrowheads="1"/>
          </p:cNvSpPr>
          <p:nvPr/>
        </p:nvSpPr>
        <p:spPr bwMode="auto">
          <a:xfrm>
            <a:off x="3475039" y="3459164"/>
            <a:ext cx="5111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563" name="Rectangle 57"/>
          <p:cNvSpPr>
            <a:spLocks noChangeArrowheads="1"/>
          </p:cNvSpPr>
          <p:nvPr/>
        </p:nvSpPr>
        <p:spPr bwMode="auto">
          <a:xfrm>
            <a:off x="4067176" y="3459164"/>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1564" name="Rectangle 176"/>
          <p:cNvSpPr>
            <a:spLocks noChangeArrowheads="1"/>
          </p:cNvSpPr>
          <p:nvPr/>
        </p:nvSpPr>
        <p:spPr bwMode="auto">
          <a:xfrm>
            <a:off x="3986214"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565" name="Rectangle 58"/>
          <p:cNvSpPr>
            <a:spLocks noChangeArrowheads="1"/>
          </p:cNvSpPr>
          <p:nvPr/>
        </p:nvSpPr>
        <p:spPr bwMode="auto">
          <a:xfrm>
            <a:off x="4578350" y="3459164"/>
            <a:ext cx="3492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1566" name="Rectangle 178"/>
          <p:cNvSpPr>
            <a:spLocks noChangeArrowheads="1"/>
          </p:cNvSpPr>
          <p:nvPr/>
        </p:nvSpPr>
        <p:spPr bwMode="auto">
          <a:xfrm>
            <a:off x="4497388" y="3459164"/>
            <a:ext cx="512762"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567" name="Rectangle 59"/>
          <p:cNvSpPr>
            <a:spLocks noChangeArrowheads="1"/>
          </p:cNvSpPr>
          <p:nvPr/>
        </p:nvSpPr>
        <p:spPr bwMode="auto">
          <a:xfrm>
            <a:off x="5092701" y="3459164"/>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CC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1568" name="Rectangle 180"/>
          <p:cNvSpPr>
            <a:spLocks noChangeArrowheads="1"/>
          </p:cNvSpPr>
          <p:nvPr/>
        </p:nvSpPr>
        <p:spPr bwMode="auto">
          <a:xfrm>
            <a:off x="5010151"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569" name="Rectangle 60"/>
          <p:cNvSpPr>
            <a:spLocks noChangeArrowheads="1"/>
          </p:cNvSpPr>
          <p:nvPr/>
        </p:nvSpPr>
        <p:spPr bwMode="auto">
          <a:xfrm>
            <a:off x="5603876" y="3459164"/>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1570" name="Rectangle 182"/>
          <p:cNvSpPr>
            <a:spLocks noChangeArrowheads="1"/>
          </p:cNvSpPr>
          <p:nvPr/>
        </p:nvSpPr>
        <p:spPr bwMode="auto">
          <a:xfrm>
            <a:off x="5521326"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571" name="Rectangle 61"/>
          <p:cNvSpPr>
            <a:spLocks noChangeArrowheads="1"/>
          </p:cNvSpPr>
          <p:nvPr/>
        </p:nvSpPr>
        <p:spPr bwMode="auto">
          <a:xfrm>
            <a:off x="6115051" y="3459164"/>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1572" name="Rectangle 184"/>
          <p:cNvSpPr>
            <a:spLocks noChangeArrowheads="1"/>
          </p:cNvSpPr>
          <p:nvPr/>
        </p:nvSpPr>
        <p:spPr bwMode="auto">
          <a:xfrm>
            <a:off x="6032501" y="3459164"/>
            <a:ext cx="512763"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573" name="Rectangle 62"/>
          <p:cNvSpPr>
            <a:spLocks noChangeArrowheads="1"/>
          </p:cNvSpPr>
          <p:nvPr/>
        </p:nvSpPr>
        <p:spPr bwMode="auto">
          <a:xfrm>
            <a:off x="6626226" y="3459164"/>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1574" name="Rectangle 186"/>
          <p:cNvSpPr>
            <a:spLocks noChangeArrowheads="1"/>
          </p:cNvSpPr>
          <p:nvPr/>
        </p:nvSpPr>
        <p:spPr bwMode="auto">
          <a:xfrm>
            <a:off x="6545264"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575" name="Rectangle 63"/>
          <p:cNvSpPr>
            <a:spLocks noChangeArrowheads="1"/>
          </p:cNvSpPr>
          <p:nvPr/>
        </p:nvSpPr>
        <p:spPr bwMode="auto">
          <a:xfrm>
            <a:off x="7137400" y="3459164"/>
            <a:ext cx="3492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1576" name="Rectangle 188"/>
          <p:cNvSpPr>
            <a:spLocks noChangeArrowheads="1"/>
          </p:cNvSpPr>
          <p:nvPr/>
        </p:nvSpPr>
        <p:spPr bwMode="auto">
          <a:xfrm>
            <a:off x="7056438" y="3459164"/>
            <a:ext cx="512762"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577" name="Rectangle 64"/>
          <p:cNvSpPr>
            <a:spLocks noChangeArrowheads="1"/>
          </p:cNvSpPr>
          <p:nvPr/>
        </p:nvSpPr>
        <p:spPr bwMode="auto">
          <a:xfrm>
            <a:off x="7651751" y="3459164"/>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1578" name="Rectangle 190"/>
          <p:cNvSpPr>
            <a:spLocks noChangeArrowheads="1"/>
          </p:cNvSpPr>
          <p:nvPr/>
        </p:nvSpPr>
        <p:spPr bwMode="auto">
          <a:xfrm>
            <a:off x="7569201"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579" name="Rectangle 65"/>
          <p:cNvSpPr>
            <a:spLocks noChangeArrowheads="1"/>
          </p:cNvSpPr>
          <p:nvPr/>
        </p:nvSpPr>
        <p:spPr bwMode="auto">
          <a:xfrm>
            <a:off x="8162926" y="3459164"/>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1580" name="Rectangle 192"/>
          <p:cNvSpPr>
            <a:spLocks noChangeArrowheads="1"/>
          </p:cNvSpPr>
          <p:nvPr/>
        </p:nvSpPr>
        <p:spPr bwMode="auto">
          <a:xfrm>
            <a:off x="8080376"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581" name="Rectangle 66"/>
          <p:cNvSpPr>
            <a:spLocks noChangeArrowheads="1"/>
          </p:cNvSpPr>
          <p:nvPr/>
        </p:nvSpPr>
        <p:spPr bwMode="auto">
          <a:xfrm>
            <a:off x="8674101" y="3459164"/>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1582" name="Rectangle 194"/>
          <p:cNvSpPr>
            <a:spLocks noChangeArrowheads="1"/>
          </p:cNvSpPr>
          <p:nvPr/>
        </p:nvSpPr>
        <p:spPr bwMode="auto">
          <a:xfrm>
            <a:off x="8591551" y="3459164"/>
            <a:ext cx="512763"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583" name="Rectangle 67"/>
          <p:cNvSpPr>
            <a:spLocks noChangeArrowheads="1"/>
          </p:cNvSpPr>
          <p:nvPr/>
        </p:nvSpPr>
        <p:spPr bwMode="auto">
          <a:xfrm>
            <a:off x="9185276" y="3459164"/>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1584" name="Rectangle 196"/>
          <p:cNvSpPr>
            <a:spLocks noChangeArrowheads="1"/>
          </p:cNvSpPr>
          <p:nvPr/>
        </p:nvSpPr>
        <p:spPr bwMode="auto">
          <a:xfrm>
            <a:off x="9104314"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585" name="Rectangle 68"/>
          <p:cNvSpPr>
            <a:spLocks noChangeArrowheads="1"/>
          </p:cNvSpPr>
          <p:nvPr/>
        </p:nvSpPr>
        <p:spPr bwMode="auto">
          <a:xfrm>
            <a:off x="2428876" y="3887789"/>
            <a:ext cx="96361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w</a:t>
            </a:r>
            <a:r>
              <a:rPr lang="en-US" altLang="zh-CN" sz="1600" b="1" baseline="-30000">
                <a:solidFill>
                  <a:srgbClr val="000000"/>
                </a:solidFill>
                <a:latin typeface="Times New Roman" panose="02020603050405020304" pitchFamily="18" charset="0"/>
                <a:ea typeface="宋体" panose="02010600030101010101" pitchFamily="2" charset="-122"/>
              </a:rPr>
              <a:t>2</a:t>
            </a:r>
            <a:r>
              <a:rPr lang="en-US" altLang="zh-CN" sz="1600" b="1">
                <a:solidFill>
                  <a:srgbClr val="000000"/>
                </a:solidFill>
                <a:latin typeface="Times New Roman" panose="02020603050405020304" pitchFamily="18" charset="0"/>
                <a:ea typeface="宋体" panose="02010600030101010101" pitchFamily="2" charset="-122"/>
              </a:rPr>
              <a:t>=2 v</a:t>
            </a:r>
            <a:r>
              <a:rPr lang="en-US" altLang="zh-CN" sz="1600" b="1" baseline="-30000">
                <a:solidFill>
                  <a:srgbClr val="000000"/>
                </a:solidFill>
                <a:latin typeface="Times New Roman" panose="02020603050405020304" pitchFamily="18" charset="0"/>
                <a:ea typeface="宋体" panose="02010600030101010101" pitchFamily="2" charset="-122"/>
              </a:rPr>
              <a:t>2</a:t>
            </a:r>
            <a:r>
              <a:rPr lang="en-US" altLang="zh-CN" sz="1600" b="1">
                <a:solidFill>
                  <a:srgbClr val="000000"/>
                </a:solidFill>
                <a:latin typeface="Times New Roman" panose="02020603050405020304" pitchFamily="18" charset="0"/>
                <a:ea typeface="宋体" panose="02010600030101010101" pitchFamily="2" charset="-122"/>
              </a:rPr>
              <a:t>=3</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1586" name="Rectangle 198"/>
          <p:cNvSpPr>
            <a:spLocks noChangeArrowheads="1"/>
          </p:cNvSpPr>
          <p:nvPr/>
        </p:nvSpPr>
        <p:spPr bwMode="auto">
          <a:xfrm>
            <a:off x="2347914" y="3887789"/>
            <a:ext cx="11271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587" name="Rectangle 69"/>
          <p:cNvSpPr>
            <a:spLocks noChangeArrowheads="1"/>
          </p:cNvSpPr>
          <p:nvPr/>
        </p:nvSpPr>
        <p:spPr bwMode="auto">
          <a:xfrm>
            <a:off x="3556001" y="388778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2</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1588" name="Rectangle 200"/>
          <p:cNvSpPr>
            <a:spLocks noChangeArrowheads="1"/>
          </p:cNvSpPr>
          <p:nvPr/>
        </p:nvSpPr>
        <p:spPr bwMode="auto">
          <a:xfrm>
            <a:off x="3475039" y="3887789"/>
            <a:ext cx="5111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589" name="Rectangle 70"/>
          <p:cNvSpPr>
            <a:spLocks noChangeArrowheads="1"/>
          </p:cNvSpPr>
          <p:nvPr/>
        </p:nvSpPr>
        <p:spPr bwMode="auto">
          <a:xfrm>
            <a:off x="4067176" y="388778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1590" name="Rectangle 202"/>
          <p:cNvSpPr>
            <a:spLocks noChangeArrowheads="1"/>
          </p:cNvSpPr>
          <p:nvPr/>
        </p:nvSpPr>
        <p:spPr bwMode="auto">
          <a:xfrm>
            <a:off x="3986214"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591" name="Rectangle 71"/>
          <p:cNvSpPr>
            <a:spLocks noChangeArrowheads="1"/>
          </p:cNvSpPr>
          <p:nvPr/>
        </p:nvSpPr>
        <p:spPr bwMode="auto">
          <a:xfrm>
            <a:off x="4578350" y="3887789"/>
            <a:ext cx="3492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1592" name="Rectangle 204"/>
          <p:cNvSpPr>
            <a:spLocks noChangeArrowheads="1"/>
          </p:cNvSpPr>
          <p:nvPr/>
        </p:nvSpPr>
        <p:spPr bwMode="auto">
          <a:xfrm>
            <a:off x="4497388" y="3887789"/>
            <a:ext cx="512762"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593" name="Rectangle 72"/>
          <p:cNvSpPr>
            <a:spLocks noChangeArrowheads="1"/>
          </p:cNvSpPr>
          <p:nvPr/>
        </p:nvSpPr>
        <p:spPr bwMode="auto">
          <a:xfrm>
            <a:off x="5092701" y="388778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CC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1594" name="Rectangle 206"/>
          <p:cNvSpPr>
            <a:spLocks noChangeArrowheads="1"/>
          </p:cNvSpPr>
          <p:nvPr/>
        </p:nvSpPr>
        <p:spPr bwMode="auto">
          <a:xfrm>
            <a:off x="5010151"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595" name="Rectangle 73"/>
          <p:cNvSpPr>
            <a:spLocks noChangeArrowheads="1"/>
          </p:cNvSpPr>
          <p:nvPr/>
        </p:nvSpPr>
        <p:spPr bwMode="auto">
          <a:xfrm>
            <a:off x="5603876" y="388778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1596" name="Rectangle 208"/>
          <p:cNvSpPr>
            <a:spLocks noChangeArrowheads="1"/>
          </p:cNvSpPr>
          <p:nvPr/>
        </p:nvSpPr>
        <p:spPr bwMode="auto">
          <a:xfrm>
            <a:off x="5521326"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597" name="Rectangle 74"/>
          <p:cNvSpPr>
            <a:spLocks noChangeArrowheads="1"/>
          </p:cNvSpPr>
          <p:nvPr/>
        </p:nvSpPr>
        <p:spPr bwMode="auto">
          <a:xfrm>
            <a:off x="6115051" y="388778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1598" name="Rectangle 210"/>
          <p:cNvSpPr>
            <a:spLocks noChangeArrowheads="1"/>
          </p:cNvSpPr>
          <p:nvPr/>
        </p:nvSpPr>
        <p:spPr bwMode="auto">
          <a:xfrm>
            <a:off x="6032501" y="3887789"/>
            <a:ext cx="512763"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599" name="Rectangle 75"/>
          <p:cNvSpPr>
            <a:spLocks noChangeArrowheads="1"/>
          </p:cNvSpPr>
          <p:nvPr/>
        </p:nvSpPr>
        <p:spPr bwMode="auto">
          <a:xfrm>
            <a:off x="6626226" y="388778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1600" name="Rectangle 212"/>
          <p:cNvSpPr>
            <a:spLocks noChangeArrowheads="1"/>
          </p:cNvSpPr>
          <p:nvPr/>
        </p:nvSpPr>
        <p:spPr bwMode="auto">
          <a:xfrm>
            <a:off x="6545264"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601" name="Rectangle 76"/>
          <p:cNvSpPr>
            <a:spLocks noChangeArrowheads="1"/>
          </p:cNvSpPr>
          <p:nvPr/>
        </p:nvSpPr>
        <p:spPr bwMode="auto">
          <a:xfrm>
            <a:off x="7108826" y="3860801"/>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1602" name="Rectangle 214"/>
          <p:cNvSpPr>
            <a:spLocks noChangeArrowheads="1"/>
          </p:cNvSpPr>
          <p:nvPr/>
        </p:nvSpPr>
        <p:spPr bwMode="auto">
          <a:xfrm>
            <a:off x="7026276" y="3860801"/>
            <a:ext cx="5127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603" name="Rectangle 77"/>
          <p:cNvSpPr>
            <a:spLocks noChangeArrowheads="1"/>
          </p:cNvSpPr>
          <p:nvPr/>
        </p:nvSpPr>
        <p:spPr bwMode="auto">
          <a:xfrm>
            <a:off x="7651751" y="388778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1604" name="Rectangle 216"/>
          <p:cNvSpPr>
            <a:spLocks noChangeArrowheads="1"/>
          </p:cNvSpPr>
          <p:nvPr/>
        </p:nvSpPr>
        <p:spPr bwMode="auto">
          <a:xfrm>
            <a:off x="7569201"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605" name="Rectangle 78"/>
          <p:cNvSpPr>
            <a:spLocks noChangeArrowheads="1"/>
          </p:cNvSpPr>
          <p:nvPr/>
        </p:nvSpPr>
        <p:spPr bwMode="auto">
          <a:xfrm>
            <a:off x="8162926" y="388778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1606" name="Rectangle 218"/>
          <p:cNvSpPr>
            <a:spLocks noChangeArrowheads="1"/>
          </p:cNvSpPr>
          <p:nvPr/>
        </p:nvSpPr>
        <p:spPr bwMode="auto">
          <a:xfrm>
            <a:off x="8080376"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607" name="Rectangle 79"/>
          <p:cNvSpPr>
            <a:spLocks noChangeArrowheads="1"/>
          </p:cNvSpPr>
          <p:nvPr/>
        </p:nvSpPr>
        <p:spPr bwMode="auto">
          <a:xfrm>
            <a:off x="8674101" y="388778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1608" name="Rectangle 220"/>
          <p:cNvSpPr>
            <a:spLocks noChangeArrowheads="1"/>
          </p:cNvSpPr>
          <p:nvPr/>
        </p:nvSpPr>
        <p:spPr bwMode="auto">
          <a:xfrm>
            <a:off x="8591551" y="3887789"/>
            <a:ext cx="512763"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609" name="Rectangle 80"/>
          <p:cNvSpPr>
            <a:spLocks noChangeArrowheads="1"/>
          </p:cNvSpPr>
          <p:nvPr/>
        </p:nvSpPr>
        <p:spPr bwMode="auto">
          <a:xfrm>
            <a:off x="9185276" y="388778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1610" name="Rectangle 222"/>
          <p:cNvSpPr>
            <a:spLocks noChangeArrowheads="1"/>
          </p:cNvSpPr>
          <p:nvPr/>
        </p:nvSpPr>
        <p:spPr bwMode="auto">
          <a:xfrm>
            <a:off x="9104314"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611" name="Rectangle 81"/>
          <p:cNvSpPr>
            <a:spLocks noChangeArrowheads="1"/>
          </p:cNvSpPr>
          <p:nvPr/>
        </p:nvSpPr>
        <p:spPr bwMode="auto">
          <a:xfrm>
            <a:off x="2428876" y="4316414"/>
            <a:ext cx="963613"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w</a:t>
            </a:r>
            <a:r>
              <a:rPr lang="en-US" altLang="zh-CN" sz="1600" b="1" baseline="-30000">
                <a:solidFill>
                  <a:srgbClr val="000000"/>
                </a:solidFill>
                <a:latin typeface="Times New Roman" panose="02020603050405020304" pitchFamily="18" charset="0"/>
                <a:ea typeface="宋体" panose="02010600030101010101" pitchFamily="2" charset="-122"/>
              </a:rPr>
              <a:t>3</a:t>
            </a:r>
            <a:r>
              <a:rPr lang="en-US" altLang="zh-CN" sz="1600" b="1">
                <a:solidFill>
                  <a:srgbClr val="000000"/>
                </a:solidFill>
                <a:latin typeface="Times New Roman" panose="02020603050405020304" pitchFamily="18" charset="0"/>
                <a:ea typeface="宋体" panose="02010600030101010101" pitchFamily="2" charset="-122"/>
              </a:rPr>
              <a:t>=6 v</a:t>
            </a:r>
            <a:r>
              <a:rPr lang="en-US" altLang="zh-CN" sz="1600" b="1" baseline="-30000">
                <a:solidFill>
                  <a:srgbClr val="000000"/>
                </a:solidFill>
                <a:latin typeface="Times New Roman" panose="02020603050405020304" pitchFamily="18" charset="0"/>
                <a:ea typeface="宋体" panose="02010600030101010101" pitchFamily="2" charset="-122"/>
              </a:rPr>
              <a:t>3</a:t>
            </a:r>
            <a:r>
              <a:rPr lang="en-US" altLang="zh-CN" sz="1600" b="1">
                <a:solidFill>
                  <a:srgbClr val="000000"/>
                </a:solidFill>
                <a:latin typeface="Times New Roman" panose="02020603050405020304" pitchFamily="18" charset="0"/>
                <a:ea typeface="宋体" panose="02010600030101010101" pitchFamily="2" charset="-122"/>
              </a:rPr>
              <a:t>=5</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1612" name="Rectangle 224"/>
          <p:cNvSpPr>
            <a:spLocks noChangeArrowheads="1"/>
          </p:cNvSpPr>
          <p:nvPr/>
        </p:nvSpPr>
        <p:spPr bwMode="auto">
          <a:xfrm>
            <a:off x="2347914" y="4316414"/>
            <a:ext cx="1127125"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613" name="Rectangle 82"/>
          <p:cNvSpPr>
            <a:spLocks noChangeArrowheads="1"/>
          </p:cNvSpPr>
          <p:nvPr/>
        </p:nvSpPr>
        <p:spPr bwMode="auto">
          <a:xfrm>
            <a:off x="3556001" y="4316414"/>
            <a:ext cx="347663"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3</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1614" name="Rectangle 226"/>
          <p:cNvSpPr>
            <a:spLocks noChangeArrowheads="1"/>
          </p:cNvSpPr>
          <p:nvPr/>
        </p:nvSpPr>
        <p:spPr bwMode="auto">
          <a:xfrm>
            <a:off x="3475039" y="4316414"/>
            <a:ext cx="511175"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615" name="Rectangle 228"/>
          <p:cNvSpPr>
            <a:spLocks noChangeArrowheads="1"/>
          </p:cNvSpPr>
          <p:nvPr/>
        </p:nvSpPr>
        <p:spPr bwMode="auto">
          <a:xfrm>
            <a:off x="3986214"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616" name="Rectangle 230"/>
          <p:cNvSpPr>
            <a:spLocks noChangeArrowheads="1"/>
          </p:cNvSpPr>
          <p:nvPr/>
        </p:nvSpPr>
        <p:spPr bwMode="auto">
          <a:xfrm>
            <a:off x="4497388" y="4316414"/>
            <a:ext cx="512762"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617" name="Rectangle 232"/>
          <p:cNvSpPr>
            <a:spLocks noChangeArrowheads="1"/>
          </p:cNvSpPr>
          <p:nvPr/>
        </p:nvSpPr>
        <p:spPr bwMode="auto">
          <a:xfrm>
            <a:off x="5010151"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618" name="Rectangle 234"/>
          <p:cNvSpPr>
            <a:spLocks noChangeArrowheads="1"/>
          </p:cNvSpPr>
          <p:nvPr/>
        </p:nvSpPr>
        <p:spPr bwMode="auto">
          <a:xfrm>
            <a:off x="5521326"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619" name="Rectangle 236"/>
          <p:cNvSpPr>
            <a:spLocks noChangeArrowheads="1"/>
          </p:cNvSpPr>
          <p:nvPr/>
        </p:nvSpPr>
        <p:spPr bwMode="auto">
          <a:xfrm>
            <a:off x="6032501" y="4316414"/>
            <a:ext cx="512763"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620" name="Rectangle 238"/>
          <p:cNvSpPr>
            <a:spLocks noChangeArrowheads="1"/>
          </p:cNvSpPr>
          <p:nvPr/>
        </p:nvSpPr>
        <p:spPr bwMode="auto">
          <a:xfrm>
            <a:off x="6545264"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621" name="Rectangle 240"/>
          <p:cNvSpPr>
            <a:spLocks noChangeArrowheads="1"/>
          </p:cNvSpPr>
          <p:nvPr/>
        </p:nvSpPr>
        <p:spPr bwMode="auto">
          <a:xfrm>
            <a:off x="7056438" y="4316414"/>
            <a:ext cx="512762"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622" name="Rectangle 242"/>
          <p:cNvSpPr>
            <a:spLocks noChangeArrowheads="1"/>
          </p:cNvSpPr>
          <p:nvPr/>
        </p:nvSpPr>
        <p:spPr bwMode="auto">
          <a:xfrm>
            <a:off x="7569201"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623" name="Rectangle 244"/>
          <p:cNvSpPr>
            <a:spLocks noChangeArrowheads="1"/>
          </p:cNvSpPr>
          <p:nvPr/>
        </p:nvSpPr>
        <p:spPr bwMode="auto">
          <a:xfrm>
            <a:off x="8080376"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624" name="Rectangle 246"/>
          <p:cNvSpPr>
            <a:spLocks noChangeArrowheads="1"/>
          </p:cNvSpPr>
          <p:nvPr/>
        </p:nvSpPr>
        <p:spPr bwMode="auto">
          <a:xfrm>
            <a:off x="8591551" y="4316414"/>
            <a:ext cx="512763"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625" name="Rectangle 248"/>
          <p:cNvSpPr>
            <a:spLocks noChangeArrowheads="1"/>
          </p:cNvSpPr>
          <p:nvPr/>
        </p:nvSpPr>
        <p:spPr bwMode="auto">
          <a:xfrm>
            <a:off x="9104314"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626" name="Rectangle 94"/>
          <p:cNvSpPr>
            <a:spLocks noChangeArrowheads="1"/>
          </p:cNvSpPr>
          <p:nvPr/>
        </p:nvSpPr>
        <p:spPr bwMode="auto">
          <a:xfrm>
            <a:off x="2428876" y="4851401"/>
            <a:ext cx="96361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w</a:t>
            </a:r>
            <a:r>
              <a:rPr lang="en-US" altLang="zh-CN" sz="1600" b="1" baseline="-30000">
                <a:solidFill>
                  <a:srgbClr val="000000"/>
                </a:solidFill>
                <a:latin typeface="Times New Roman" panose="02020603050405020304" pitchFamily="18" charset="0"/>
                <a:ea typeface="宋体" panose="02010600030101010101" pitchFamily="2" charset="-122"/>
              </a:rPr>
              <a:t>4</a:t>
            </a:r>
            <a:r>
              <a:rPr lang="en-US" altLang="zh-CN" sz="1600" b="1">
                <a:solidFill>
                  <a:srgbClr val="000000"/>
                </a:solidFill>
                <a:latin typeface="Times New Roman" panose="02020603050405020304" pitchFamily="18" charset="0"/>
                <a:ea typeface="宋体" panose="02010600030101010101" pitchFamily="2" charset="-122"/>
              </a:rPr>
              <a:t>=5 v</a:t>
            </a:r>
            <a:r>
              <a:rPr lang="en-US" altLang="zh-CN" sz="1600" b="1" baseline="-30000">
                <a:solidFill>
                  <a:srgbClr val="000000"/>
                </a:solidFill>
                <a:latin typeface="Times New Roman" panose="02020603050405020304" pitchFamily="18" charset="0"/>
                <a:ea typeface="宋体" panose="02010600030101010101" pitchFamily="2" charset="-122"/>
              </a:rPr>
              <a:t>4</a:t>
            </a:r>
            <a:r>
              <a:rPr lang="en-US" altLang="zh-CN" sz="1600" b="1">
                <a:solidFill>
                  <a:srgbClr val="000000"/>
                </a:solidFill>
                <a:latin typeface="Times New Roman" panose="02020603050405020304" pitchFamily="18" charset="0"/>
                <a:ea typeface="宋体" panose="02010600030101010101" pitchFamily="2" charset="-122"/>
              </a:rPr>
              <a:t>=4</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1627" name="Rectangle 250"/>
          <p:cNvSpPr>
            <a:spLocks noChangeArrowheads="1"/>
          </p:cNvSpPr>
          <p:nvPr/>
        </p:nvSpPr>
        <p:spPr bwMode="auto">
          <a:xfrm>
            <a:off x="2347914" y="4851401"/>
            <a:ext cx="112712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628" name="Rectangle 95"/>
          <p:cNvSpPr>
            <a:spLocks noChangeArrowheads="1"/>
          </p:cNvSpPr>
          <p:nvPr/>
        </p:nvSpPr>
        <p:spPr bwMode="auto">
          <a:xfrm>
            <a:off x="3556001" y="4851401"/>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4</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1629" name="Rectangle 252"/>
          <p:cNvSpPr>
            <a:spLocks noChangeArrowheads="1"/>
          </p:cNvSpPr>
          <p:nvPr/>
        </p:nvSpPr>
        <p:spPr bwMode="auto">
          <a:xfrm>
            <a:off x="3475039" y="4851401"/>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630" name="Rectangle 254"/>
          <p:cNvSpPr>
            <a:spLocks noChangeArrowheads="1"/>
          </p:cNvSpPr>
          <p:nvPr/>
        </p:nvSpPr>
        <p:spPr bwMode="auto">
          <a:xfrm>
            <a:off x="3986214"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631" name="Rectangle 256"/>
          <p:cNvSpPr>
            <a:spLocks noChangeArrowheads="1"/>
          </p:cNvSpPr>
          <p:nvPr/>
        </p:nvSpPr>
        <p:spPr bwMode="auto">
          <a:xfrm>
            <a:off x="4497388" y="4851401"/>
            <a:ext cx="512762"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632" name="Rectangle 258"/>
          <p:cNvSpPr>
            <a:spLocks noChangeArrowheads="1"/>
          </p:cNvSpPr>
          <p:nvPr/>
        </p:nvSpPr>
        <p:spPr bwMode="auto">
          <a:xfrm>
            <a:off x="5010151"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633" name="Rectangle 260"/>
          <p:cNvSpPr>
            <a:spLocks noChangeArrowheads="1"/>
          </p:cNvSpPr>
          <p:nvPr/>
        </p:nvSpPr>
        <p:spPr bwMode="auto">
          <a:xfrm>
            <a:off x="5521326"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634" name="Rectangle 262"/>
          <p:cNvSpPr>
            <a:spLocks noChangeArrowheads="1"/>
          </p:cNvSpPr>
          <p:nvPr/>
        </p:nvSpPr>
        <p:spPr bwMode="auto">
          <a:xfrm>
            <a:off x="6032501" y="4851401"/>
            <a:ext cx="512763"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635" name="Rectangle 264"/>
          <p:cNvSpPr>
            <a:spLocks noChangeArrowheads="1"/>
          </p:cNvSpPr>
          <p:nvPr/>
        </p:nvSpPr>
        <p:spPr bwMode="auto">
          <a:xfrm>
            <a:off x="6545264"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636" name="Rectangle 266"/>
          <p:cNvSpPr>
            <a:spLocks noChangeArrowheads="1"/>
          </p:cNvSpPr>
          <p:nvPr/>
        </p:nvSpPr>
        <p:spPr bwMode="auto">
          <a:xfrm>
            <a:off x="7056438" y="4851401"/>
            <a:ext cx="512762"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637" name="Rectangle 268"/>
          <p:cNvSpPr>
            <a:spLocks noChangeArrowheads="1"/>
          </p:cNvSpPr>
          <p:nvPr/>
        </p:nvSpPr>
        <p:spPr bwMode="auto">
          <a:xfrm>
            <a:off x="7569201"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638" name="Rectangle 270"/>
          <p:cNvSpPr>
            <a:spLocks noChangeArrowheads="1"/>
          </p:cNvSpPr>
          <p:nvPr/>
        </p:nvSpPr>
        <p:spPr bwMode="auto">
          <a:xfrm>
            <a:off x="8080376"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639" name="Rectangle 272"/>
          <p:cNvSpPr>
            <a:spLocks noChangeArrowheads="1"/>
          </p:cNvSpPr>
          <p:nvPr/>
        </p:nvSpPr>
        <p:spPr bwMode="auto">
          <a:xfrm>
            <a:off x="8591551" y="4851401"/>
            <a:ext cx="512763"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640" name="Rectangle 274"/>
          <p:cNvSpPr>
            <a:spLocks noChangeArrowheads="1"/>
          </p:cNvSpPr>
          <p:nvPr/>
        </p:nvSpPr>
        <p:spPr bwMode="auto">
          <a:xfrm>
            <a:off x="9104314"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641" name="Rectangle 107"/>
          <p:cNvSpPr>
            <a:spLocks noChangeArrowheads="1"/>
          </p:cNvSpPr>
          <p:nvPr/>
        </p:nvSpPr>
        <p:spPr bwMode="auto">
          <a:xfrm>
            <a:off x="2428876" y="5387975"/>
            <a:ext cx="963613"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w</a:t>
            </a:r>
            <a:r>
              <a:rPr lang="en-US" altLang="zh-CN" sz="1600" b="1" baseline="-30000">
                <a:solidFill>
                  <a:srgbClr val="000000"/>
                </a:solidFill>
                <a:latin typeface="Times New Roman" panose="02020603050405020304" pitchFamily="18" charset="0"/>
                <a:ea typeface="宋体" panose="02010600030101010101" pitchFamily="2" charset="-122"/>
              </a:rPr>
              <a:t>5</a:t>
            </a:r>
            <a:r>
              <a:rPr lang="en-US" altLang="zh-CN" sz="1600" b="1">
                <a:solidFill>
                  <a:srgbClr val="000000"/>
                </a:solidFill>
                <a:latin typeface="Times New Roman" panose="02020603050405020304" pitchFamily="18" charset="0"/>
                <a:ea typeface="宋体" panose="02010600030101010101" pitchFamily="2" charset="-122"/>
              </a:rPr>
              <a:t>=</a:t>
            </a:r>
            <a:r>
              <a:rPr lang="zh-CN" altLang="en-US" sz="1600" b="1">
                <a:solidFill>
                  <a:srgbClr val="000000"/>
                </a:solidFill>
                <a:latin typeface="Times New Roman" panose="02020603050405020304" pitchFamily="18" charset="0"/>
                <a:ea typeface="宋体" panose="02010600030101010101" pitchFamily="2" charset="-122"/>
              </a:rPr>
              <a:t>4</a:t>
            </a:r>
            <a:r>
              <a:rPr lang="en-US" altLang="zh-CN" sz="1600" b="1">
                <a:solidFill>
                  <a:srgbClr val="000000"/>
                </a:solidFill>
                <a:latin typeface="Times New Roman" panose="02020603050405020304" pitchFamily="18" charset="0"/>
                <a:ea typeface="宋体" panose="02010600030101010101" pitchFamily="2" charset="-122"/>
              </a:rPr>
              <a:t> v</a:t>
            </a:r>
            <a:r>
              <a:rPr lang="en-US" altLang="zh-CN" sz="1600" b="1" baseline="-30000">
                <a:solidFill>
                  <a:srgbClr val="000000"/>
                </a:solidFill>
                <a:latin typeface="Times New Roman" panose="02020603050405020304" pitchFamily="18" charset="0"/>
                <a:ea typeface="宋体" panose="02010600030101010101" pitchFamily="2" charset="-122"/>
              </a:rPr>
              <a:t>5</a:t>
            </a:r>
            <a:r>
              <a:rPr lang="en-US" altLang="zh-CN" sz="16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1642" name="Rectangle 276"/>
          <p:cNvSpPr>
            <a:spLocks noChangeArrowheads="1"/>
          </p:cNvSpPr>
          <p:nvPr/>
        </p:nvSpPr>
        <p:spPr bwMode="auto">
          <a:xfrm>
            <a:off x="2347914" y="5387975"/>
            <a:ext cx="1127125"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643" name="Rectangle 108"/>
          <p:cNvSpPr>
            <a:spLocks noChangeArrowheads="1"/>
          </p:cNvSpPr>
          <p:nvPr/>
        </p:nvSpPr>
        <p:spPr bwMode="auto">
          <a:xfrm>
            <a:off x="3556001" y="5387975"/>
            <a:ext cx="347663"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5</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1644" name="Rectangle 278"/>
          <p:cNvSpPr>
            <a:spLocks noChangeArrowheads="1"/>
          </p:cNvSpPr>
          <p:nvPr/>
        </p:nvSpPr>
        <p:spPr bwMode="auto">
          <a:xfrm>
            <a:off x="3475039" y="5387975"/>
            <a:ext cx="511175"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645" name="Rectangle 280"/>
          <p:cNvSpPr>
            <a:spLocks noChangeArrowheads="1"/>
          </p:cNvSpPr>
          <p:nvPr/>
        </p:nvSpPr>
        <p:spPr bwMode="auto">
          <a:xfrm>
            <a:off x="3986214"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646" name="Rectangle 282"/>
          <p:cNvSpPr>
            <a:spLocks noChangeArrowheads="1"/>
          </p:cNvSpPr>
          <p:nvPr/>
        </p:nvSpPr>
        <p:spPr bwMode="auto">
          <a:xfrm>
            <a:off x="4497388" y="5387975"/>
            <a:ext cx="512762"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647" name="Rectangle 284"/>
          <p:cNvSpPr>
            <a:spLocks noChangeArrowheads="1"/>
          </p:cNvSpPr>
          <p:nvPr/>
        </p:nvSpPr>
        <p:spPr bwMode="auto">
          <a:xfrm>
            <a:off x="5010151"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648" name="Rectangle 286"/>
          <p:cNvSpPr>
            <a:spLocks noChangeArrowheads="1"/>
          </p:cNvSpPr>
          <p:nvPr/>
        </p:nvSpPr>
        <p:spPr bwMode="auto">
          <a:xfrm>
            <a:off x="5521326"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649" name="Rectangle 288"/>
          <p:cNvSpPr>
            <a:spLocks noChangeArrowheads="1"/>
          </p:cNvSpPr>
          <p:nvPr/>
        </p:nvSpPr>
        <p:spPr bwMode="auto">
          <a:xfrm>
            <a:off x="6032501" y="5387975"/>
            <a:ext cx="512763"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650" name="Rectangle 290"/>
          <p:cNvSpPr>
            <a:spLocks noChangeArrowheads="1"/>
          </p:cNvSpPr>
          <p:nvPr/>
        </p:nvSpPr>
        <p:spPr bwMode="auto">
          <a:xfrm>
            <a:off x="6545264"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651" name="Rectangle 292"/>
          <p:cNvSpPr>
            <a:spLocks noChangeArrowheads="1"/>
          </p:cNvSpPr>
          <p:nvPr/>
        </p:nvSpPr>
        <p:spPr bwMode="auto">
          <a:xfrm>
            <a:off x="7056438" y="5387975"/>
            <a:ext cx="512762"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652" name="Rectangle 294"/>
          <p:cNvSpPr>
            <a:spLocks noChangeArrowheads="1"/>
          </p:cNvSpPr>
          <p:nvPr/>
        </p:nvSpPr>
        <p:spPr bwMode="auto">
          <a:xfrm>
            <a:off x="7569201"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653" name="Rectangle 296"/>
          <p:cNvSpPr>
            <a:spLocks noChangeArrowheads="1"/>
          </p:cNvSpPr>
          <p:nvPr/>
        </p:nvSpPr>
        <p:spPr bwMode="auto">
          <a:xfrm>
            <a:off x="8080376"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654" name="Rectangle 298"/>
          <p:cNvSpPr>
            <a:spLocks noChangeArrowheads="1"/>
          </p:cNvSpPr>
          <p:nvPr/>
        </p:nvSpPr>
        <p:spPr bwMode="auto">
          <a:xfrm>
            <a:off x="8591551" y="5387975"/>
            <a:ext cx="512763"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655" name="Rectangle 300"/>
          <p:cNvSpPr>
            <a:spLocks noChangeArrowheads="1"/>
          </p:cNvSpPr>
          <p:nvPr/>
        </p:nvSpPr>
        <p:spPr bwMode="auto">
          <a:xfrm>
            <a:off x="9104314"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656" name="Rectangle 303"/>
          <p:cNvSpPr>
            <a:spLocks noChangeArrowheads="1"/>
          </p:cNvSpPr>
          <p:nvPr/>
        </p:nvSpPr>
        <p:spPr bwMode="auto">
          <a:xfrm>
            <a:off x="2344739" y="2492376"/>
            <a:ext cx="7273925" cy="3432175"/>
          </a:xfrm>
          <a:prstGeom prst="rect">
            <a:avLst/>
          </a:prstGeom>
          <a:noFill/>
          <a:ln w="6350"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657" name="Rectangle 311"/>
          <p:cNvSpPr>
            <a:spLocks noChangeArrowheads="1"/>
          </p:cNvSpPr>
          <p:nvPr/>
        </p:nvSpPr>
        <p:spPr bwMode="auto">
          <a:xfrm>
            <a:off x="5089525" y="3030539"/>
            <a:ext cx="3492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1658" name="Rectangle 312"/>
          <p:cNvSpPr>
            <a:spLocks noChangeArrowheads="1"/>
          </p:cNvSpPr>
          <p:nvPr/>
        </p:nvSpPr>
        <p:spPr bwMode="auto">
          <a:xfrm>
            <a:off x="5008563" y="3030539"/>
            <a:ext cx="512762"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1659" name="Line 155"/>
          <p:cNvSpPr>
            <a:spLocks noChangeShapeType="1"/>
          </p:cNvSpPr>
          <p:nvPr/>
        </p:nvSpPr>
        <p:spPr bwMode="auto">
          <a:xfrm flipH="1">
            <a:off x="5448301" y="1990726"/>
            <a:ext cx="2232025" cy="2087563"/>
          </a:xfrm>
          <a:prstGeom prst="line">
            <a:avLst/>
          </a:prstGeom>
          <a:noFill/>
          <a:ln w="76200" cap="flat" cmpd="sng">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21660" name="Line 156"/>
          <p:cNvSpPr>
            <a:spLocks noChangeShapeType="1"/>
          </p:cNvSpPr>
          <p:nvPr/>
        </p:nvSpPr>
        <p:spPr bwMode="auto">
          <a:xfrm>
            <a:off x="5089525" y="3717925"/>
            <a:ext cx="71438" cy="431800"/>
          </a:xfrm>
          <a:prstGeom prst="line">
            <a:avLst/>
          </a:prstGeom>
          <a:noFill/>
          <a:ln w="38100" cap="flat" cmpd="sng">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21661" name="Oval 157"/>
          <p:cNvSpPr>
            <a:spLocks noChangeArrowheads="1"/>
          </p:cNvSpPr>
          <p:nvPr/>
        </p:nvSpPr>
        <p:spPr bwMode="auto">
          <a:xfrm>
            <a:off x="4872039" y="2485113"/>
            <a:ext cx="649287" cy="519351"/>
          </a:xfrm>
          <a:prstGeom prst="ellipse">
            <a:avLst/>
          </a:prstGeom>
          <a:noFill/>
          <a:ln w="28575" cap="flat"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Tree>
    <p:extLst>
      <p:ext uri="{BB962C8B-B14F-4D97-AF65-F5344CB8AC3E}">
        <p14:creationId xmlns:p14="http://schemas.microsoft.com/office/powerpoint/2010/main" val="2479425568"/>
      </p:ext>
    </p:extLst>
  </p:cSld>
  <p:clrMapOvr>
    <a:masterClrMapping/>
  </p:clrMapOvr>
  <p:transition>
    <p:strips dir="rd"/>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0" name="Text Box 305"/>
          <p:cNvSpPr txBox="1">
            <a:spLocks noChangeArrowheads="1"/>
          </p:cNvSpPr>
          <p:nvPr/>
        </p:nvSpPr>
        <p:spPr bwMode="auto">
          <a:xfrm>
            <a:off x="1919289" y="549276"/>
            <a:ext cx="8497887"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eaLnBrk="1" fontAlgn="base" hangingPunct="1">
              <a:spcBef>
                <a:spcPct val="50000"/>
              </a:spcBef>
              <a:spcAft>
                <a:spcPct val="0"/>
              </a:spcAft>
              <a:buFont typeface="Arial" panose="020B0604020202020204" pitchFamily="34" charset="0"/>
              <a:buNone/>
            </a:pPr>
            <a:r>
              <a:rPr lang="zh-CN" altLang="en-US" sz="2400" dirty="0">
                <a:solidFill>
                  <a:srgbClr val="000000"/>
                </a:solidFill>
                <a:latin typeface="宋体" panose="02010600030101010101" pitchFamily="2" charset="-122"/>
                <a:ea typeface="宋体" panose="02010600030101010101" pitchFamily="2" charset="-122"/>
              </a:rPr>
              <a:t>2、只装前2个物品。</a:t>
            </a:r>
            <a:r>
              <a:rPr lang="zh-CN" altLang="en-US" sz="2400" dirty="0">
                <a:solidFill>
                  <a:srgbClr val="B2B2B2"/>
                </a:solidFill>
                <a:latin typeface="宋体" panose="02010600030101010101" pitchFamily="2" charset="-122"/>
                <a:ea typeface="宋体" panose="02010600030101010101" pitchFamily="2" charset="-122"/>
              </a:rPr>
              <a:t>如果第2个物品重量比背包容量大，那么不能装第2个物品，情况和只装第1个一样。</a:t>
            </a:r>
            <a:r>
              <a:rPr lang="zh-CN" altLang="en-US" sz="2400" dirty="0">
                <a:solidFill>
                  <a:srgbClr val="000000"/>
                </a:solidFill>
                <a:latin typeface="宋体" panose="02010600030101010101" pitchFamily="2" charset="-122"/>
                <a:ea typeface="宋体" panose="02010600030101010101" pitchFamily="2" charset="-122"/>
              </a:rPr>
              <a:t>如果</a:t>
            </a:r>
            <a:r>
              <a:rPr lang="zh-CN" altLang="en-US" sz="2400" dirty="0">
                <a:solidFill>
                  <a:srgbClr val="000000"/>
                </a:solidFill>
                <a:latin typeface="Times New Roman" panose="02020603050405020304" pitchFamily="18" charset="0"/>
                <a:ea typeface="宋体" panose="02010600030101010101" pitchFamily="2" charset="-122"/>
              </a:rPr>
              <a:t>第2个物品重量小于背包容量，那么：（1）如果把</a:t>
            </a:r>
            <a:r>
              <a:rPr lang="zh-CN" altLang="en-US" sz="2400" dirty="0" smtClean="0">
                <a:solidFill>
                  <a:srgbClr val="000000"/>
                </a:solidFill>
                <a:latin typeface="Times New Roman" panose="02020603050405020304" pitchFamily="18" charset="0"/>
                <a:ea typeface="宋体" panose="02010600030101010101" pitchFamily="2" charset="-122"/>
              </a:rPr>
              <a:t>物品2装进去（物品</a:t>
            </a:r>
            <a:r>
              <a:rPr lang="en-US" altLang="zh-CN" sz="2400" dirty="0" smtClean="0">
                <a:solidFill>
                  <a:srgbClr val="000000"/>
                </a:solidFill>
                <a:latin typeface="Times New Roman" panose="02020603050405020304" pitchFamily="18" charset="0"/>
                <a:ea typeface="宋体" panose="02010600030101010101" pitchFamily="2" charset="-122"/>
              </a:rPr>
              <a:t>1</a:t>
            </a:r>
            <a:r>
              <a:rPr lang="zh-CN" altLang="en-US" sz="2400" dirty="0" smtClean="0">
                <a:solidFill>
                  <a:srgbClr val="000000"/>
                </a:solidFill>
                <a:latin typeface="Times New Roman" panose="02020603050405020304" pitchFamily="18" charset="0"/>
                <a:ea typeface="宋体" panose="02010600030101010101" pitchFamily="2" charset="-122"/>
              </a:rPr>
              <a:t>也在），依然不超出背包容量，那么装物品</a:t>
            </a:r>
            <a:r>
              <a:rPr lang="en-US" altLang="zh-CN" sz="2400" dirty="0" smtClean="0">
                <a:solidFill>
                  <a:srgbClr val="000000"/>
                </a:solidFill>
                <a:latin typeface="Times New Roman" panose="02020603050405020304" pitchFamily="18" charset="0"/>
                <a:ea typeface="宋体" panose="02010600030101010101" pitchFamily="2" charset="-122"/>
              </a:rPr>
              <a:t>2</a:t>
            </a:r>
            <a:r>
              <a:rPr lang="zh-CN" altLang="en-US" sz="2400" dirty="0" smtClean="0">
                <a:solidFill>
                  <a:srgbClr val="000000"/>
                </a:solidFill>
                <a:latin typeface="Times New Roman" panose="02020603050405020304" pitchFamily="18" charset="0"/>
                <a:ea typeface="宋体" panose="02010600030101010101" pitchFamily="2" charset="-122"/>
              </a:rPr>
              <a:t>。</a:t>
            </a:r>
            <a:r>
              <a:rPr lang="zh-CN" altLang="en-US" sz="2400" dirty="0">
                <a:solidFill>
                  <a:srgbClr val="B2B2B2"/>
                </a:solidFill>
                <a:latin typeface="Times New Roman" panose="02020603050405020304" pitchFamily="18" charset="0"/>
                <a:ea typeface="宋体" panose="02010600030101010101" pitchFamily="2" charset="-122"/>
              </a:rPr>
              <a:t>（2）如果不装2，那么相当于只把1装到背包中。  －－取（1）和（2）的最大值。</a:t>
            </a:r>
          </a:p>
        </p:txBody>
      </p:sp>
      <p:sp>
        <p:nvSpPr>
          <p:cNvPr id="22531" name="Rectangle 22"/>
          <p:cNvSpPr>
            <a:spLocks noChangeArrowheads="1"/>
          </p:cNvSpPr>
          <p:nvPr/>
        </p:nvSpPr>
        <p:spPr bwMode="auto">
          <a:xfrm>
            <a:off x="2428876" y="2493964"/>
            <a:ext cx="96361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 </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2532" name="Rectangle 120"/>
          <p:cNvSpPr>
            <a:spLocks noChangeArrowheads="1"/>
          </p:cNvSpPr>
          <p:nvPr/>
        </p:nvSpPr>
        <p:spPr bwMode="auto">
          <a:xfrm>
            <a:off x="2347914" y="2493964"/>
            <a:ext cx="112712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533" name="Rectangle 23"/>
          <p:cNvSpPr>
            <a:spLocks noChangeArrowheads="1"/>
          </p:cNvSpPr>
          <p:nvPr/>
        </p:nvSpPr>
        <p:spPr bwMode="auto">
          <a:xfrm>
            <a:off x="3556001" y="2493964"/>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 </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2534" name="Rectangle 122"/>
          <p:cNvSpPr>
            <a:spLocks noChangeArrowheads="1"/>
          </p:cNvSpPr>
          <p:nvPr/>
        </p:nvSpPr>
        <p:spPr bwMode="auto">
          <a:xfrm>
            <a:off x="3475039"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535" name="Rectangle 24"/>
          <p:cNvSpPr>
            <a:spLocks noChangeArrowheads="1"/>
          </p:cNvSpPr>
          <p:nvPr/>
        </p:nvSpPr>
        <p:spPr bwMode="auto">
          <a:xfrm>
            <a:off x="4067176" y="2493964"/>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2536" name="Rectangle 124"/>
          <p:cNvSpPr>
            <a:spLocks noChangeArrowheads="1"/>
          </p:cNvSpPr>
          <p:nvPr/>
        </p:nvSpPr>
        <p:spPr bwMode="auto">
          <a:xfrm>
            <a:off x="3986214"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537" name="Rectangle 25"/>
          <p:cNvSpPr>
            <a:spLocks noChangeArrowheads="1"/>
          </p:cNvSpPr>
          <p:nvPr/>
        </p:nvSpPr>
        <p:spPr bwMode="auto">
          <a:xfrm>
            <a:off x="4578350" y="2493964"/>
            <a:ext cx="34925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2538" name="Rectangle 126"/>
          <p:cNvSpPr>
            <a:spLocks noChangeArrowheads="1"/>
          </p:cNvSpPr>
          <p:nvPr/>
        </p:nvSpPr>
        <p:spPr bwMode="auto">
          <a:xfrm>
            <a:off x="4497388" y="2493964"/>
            <a:ext cx="512762"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539" name="Rectangle 26"/>
          <p:cNvSpPr>
            <a:spLocks noChangeArrowheads="1"/>
          </p:cNvSpPr>
          <p:nvPr/>
        </p:nvSpPr>
        <p:spPr bwMode="auto">
          <a:xfrm>
            <a:off x="5092701" y="2493964"/>
            <a:ext cx="3460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2</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2540" name="Rectangle 128"/>
          <p:cNvSpPr>
            <a:spLocks noChangeArrowheads="1"/>
          </p:cNvSpPr>
          <p:nvPr/>
        </p:nvSpPr>
        <p:spPr bwMode="auto">
          <a:xfrm>
            <a:off x="5010151"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541" name="Rectangle 27"/>
          <p:cNvSpPr>
            <a:spLocks noChangeArrowheads="1"/>
          </p:cNvSpPr>
          <p:nvPr/>
        </p:nvSpPr>
        <p:spPr bwMode="auto">
          <a:xfrm>
            <a:off x="5603876" y="2493964"/>
            <a:ext cx="3460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3</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2542" name="Rectangle 130"/>
          <p:cNvSpPr>
            <a:spLocks noChangeArrowheads="1"/>
          </p:cNvSpPr>
          <p:nvPr/>
        </p:nvSpPr>
        <p:spPr bwMode="auto">
          <a:xfrm>
            <a:off x="5521326"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543" name="Rectangle 28"/>
          <p:cNvSpPr>
            <a:spLocks noChangeArrowheads="1"/>
          </p:cNvSpPr>
          <p:nvPr/>
        </p:nvSpPr>
        <p:spPr bwMode="auto">
          <a:xfrm>
            <a:off x="6115051" y="2493964"/>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FF3300"/>
                </a:solidFill>
                <a:latin typeface="Times New Roman" panose="02020603050405020304" pitchFamily="18" charset="0"/>
                <a:ea typeface="宋体" panose="02010600030101010101" pitchFamily="2" charset="-122"/>
              </a:rPr>
              <a:t>4</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2544" name="Rectangle 132"/>
          <p:cNvSpPr>
            <a:spLocks noChangeArrowheads="1"/>
          </p:cNvSpPr>
          <p:nvPr/>
        </p:nvSpPr>
        <p:spPr bwMode="auto">
          <a:xfrm>
            <a:off x="6032501" y="2493964"/>
            <a:ext cx="5127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545" name="Rectangle 29"/>
          <p:cNvSpPr>
            <a:spLocks noChangeArrowheads="1"/>
          </p:cNvSpPr>
          <p:nvPr/>
        </p:nvSpPr>
        <p:spPr bwMode="auto">
          <a:xfrm>
            <a:off x="6626226" y="2493964"/>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5</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2546" name="Rectangle 134"/>
          <p:cNvSpPr>
            <a:spLocks noChangeArrowheads="1"/>
          </p:cNvSpPr>
          <p:nvPr/>
        </p:nvSpPr>
        <p:spPr bwMode="auto">
          <a:xfrm>
            <a:off x="6545264"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547" name="Rectangle 30"/>
          <p:cNvSpPr>
            <a:spLocks noChangeArrowheads="1"/>
          </p:cNvSpPr>
          <p:nvPr/>
        </p:nvSpPr>
        <p:spPr bwMode="auto">
          <a:xfrm>
            <a:off x="7137400" y="2493964"/>
            <a:ext cx="34925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2548" name="Rectangle 136"/>
          <p:cNvSpPr>
            <a:spLocks noChangeArrowheads="1"/>
          </p:cNvSpPr>
          <p:nvPr/>
        </p:nvSpPr>
        <p:spPr bwMode="auto">
          <a:xfrm>
            <a:off x="7056438" y="2493964"/>
            <a:ext cx="512762"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549" name="Rectangle 31"/>
          <p:cNvSpPr>
            <a:spLocks noChangeArrowheads="1"/>
          </p:cNvSpPr>
          <p:nvPr/>
        </p:nvSpPr>
        <p:spPr bwMode="auto">
          <a:xfrm>
            <a:off x="7651751" y="2493964"/>
            <a:ext cx="3460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7</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2550" name="Rectangle 138"/>
          <p:cNvSpPr>
            <a:spLocks noChangeArrowheads="1"/>
          </p:cNvSpPr>
          <p:nvPr/>
        </p:nvSpPr>
        <p:spPr bwMode="auto">
          <a:xfrm>
            <a:off x="7569201"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551" name="Rectangle 32"/>
          <p:cNvSpPr>
            <a:spLocks noChangeArrowheads="1"/>
          </p:cNvSpPr>
          <p:nvPr/>
        </p:nvSpPr>
        <p:spPr bwMode="auto">
          <a:xfrm>
            <a:off x="8162926" y="2493964"/>
            <a:ext cx="3460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8</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2552" name="Rectangle 140"/>
          <p:cNvSpPr>
            <a:spLocks noChangeArrowheads="1"/>
          </p:cNvSpPr>
          <p:nvPr/>
        </p:nvSpPr>
        <p:spPr bwMode="auto">
          <a:xfrm>
            <a:off x="8080376"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553" name="Rectangle 33"/>
          <p:cNvSpPr>
            <a:spLocks noChangeArrowheads="1"/>
          </p:cNvSpPr>
          <p:nvPr/>
        </p:nvSpPr>
        <p:spPr bwMode="auto">
          <a:xfrm>
            <a:off x="8674101" y="2493964"/>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2554" name="Rectangle 142"/>
          <p:cNvSpPr>
            <a:spLocks noChangeArrowheads="1"/>
          </p:cNvSpPr>
          <p:nvPr/>
        </p:nvSpPr>
        <p:spPr bwMode="auto">
          <a:xfrm>
            <a:off x="8591551" y="2493964"/>
            <a:ext cx="5127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555" name="Rectangle 34"/>
          <p:cNvSpPr>
            <a:spLocks noChangeArrowheads="1"/>
          </p:cNvSpPr>
          <p:nvPr/>
        </p:nvSpPr>
        <p:spPr bwMode="auto">
          <a:xfrm>
            <a:off x="9185276" y="2493964"/>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2556" name="Rectangle 144"/>
          <p:cNvSpPr>
            <a:spLocks noChangeArrowheads="1"/>
          </p:cNvSpPr>
          <p:nvPr/>
        </p:nvSpPr>
        <p:spPr bwMode="auto">
          <a:xfrm>
            <a:off x="9104314"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557" name="Rectangle 35"/>
          <p:cNvSpPr>
            <a:spLocks noChangeArrowheads="1"/>
          </p:cNvSpPr>
          <p:nvPr/>
        </p:nvSpPr>
        <p:spPr bwMode="auto">
          <a:xfrm>
            <a:off x="2428876" y="3030539"/>
            <a:ext cx="96361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 </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2558" name="Rectangle 146"/>
          <p:cNvSpPr>
            <a:spLocks noChangeArrowheads="1"/>
          </p:cNvSpPr>
          <p:nvPr/>
        </p:nvSpPr>
        <p:spPr bwMode="auto">
          <a:xfrm>
            <a:off x="2347914" y="3030539"/>
            <a:ext cx="11271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559" name="Rectangle 36"/>
          <p:cNvSpPr>
            <a:spLocks noChangeArrowheads="1"/>
          </p:cNvSpPr>
          <p:nvPr/>
        </p:nvSpPr>
        <p:spPr bwMode="auto">
          <a:xfrm>
            <a:off x="3556001" y="303053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2560" name="Rectangle 148"/>
          <p:cNvSpPr>
            <a:spLocks noChangeArrowheads="1"/>
          </p:cNvSpPr>
          <p:nvPr/>
        </p:nvSpPr>
        <p:spPr bwMode="auto">
          <a:xfrm>
            <a:off x="3475039" y="3030539"/>
            <a:ext cx="5111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561" name="Rectangle 37"/>
          <p:cNvSpPr>
            <a:spLocks noChangeArrowheads="1"/>
          </p:cNvSpPr>
          <p:nvPr/>
        </p:nvSpPr>
        <p:spPr bwMode="auto">
          <a:xfrm>
            <a:off x="4067176" y="303053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2562" name="Rectangle 150"/>
          <p:cNvSpPr>
            <a:spLocks noChangeArrowheads="1"/>
          </p:cNvSpPr>
          <p:nvPr/>
        </p:nvSpPr>
        <p:spPr bwMode="auto">
          <a:xfrm>
            <a:off x="3986214"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563" name="Rectangle 38"/>
          <p:cNvSpPr>
            <a:spLocks noChangeArrowheads="1"/>
          </p:cNvSpPr>
          <p:nvPr/>
        </p:nvSpPr>
        <p:spPr bwMode="auto">
          <a:xfrm>
            <a:off x="4578350" y="3030539"/>
            <a:ext cx="3492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2564" name="Rectangle 152"/>
          <p:cNvSpPr>
            <a:spLocks noChangeArrowheads="1"/>
          </p:cNvSpPr>
          <p:nvPr/>
        </p:nvSpPr>
        <p:spPr bwMode="auto">
          <a:xfrm>
            <a:off x="4497388" y="3030539"/>
            <a:ext cx="512762"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565" name="Rectangle 39"/>
          <p:cNvSpPr>
            <a:spLocks noChangeArrowheads="1"/>
          </p:cNvSpPr>
          <p:nvPr/>
        </p:nvSpPr>
        <p:spPr bwMode="auto">
          <a:xfrm>
            <a:off x="5092701" y="303053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566" name="Rectangle 154"/>
          <p:cNvSpPr>
            <a:spLocks noChangeArrowheads="1"/>
          </p:cNvSpPr>
          <p:nvPr/>
        </p:nvSpPr>
        <p:spPr bwMode="auto">
          <a:xfrm>
            <a:off x="5010151"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567" name="Rectangle 47"/>
          <p:cNvSpPr>
            <a:spLocks noChangeArrowheads="1"/>
          </p:cNvSpPr>
          <p:nvPr/>
        </p:nvSpPr>
        <p:spPr bwMode="auto">
          <a:xfrm>
            <a:off x="5603876" y="303053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2568" name="Rectangle 156"/>
          <p:cNvSpPr>
            <a:spLocks noChangeArrowheads="1"/>
          </p:cNvSpPr>
          <p:nvPr/>
        </p:nvSpPr>
        <p:spPr bwMode="auto">
          <a:xfrm>
            <a:off x="5521326"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569" name="Rectangle 48"/>
          <p:cNvSpPr>
            <a:spLocks noChangeArrowheads="1"/>
          </p:cNvSpPr>
          <p:nvPr/>
        </p:nvSpPr>
        <p:spPr bwMode="auto">
          <a:xfrm>
            <a:off x="6115051" y="303053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2570" name="Rectangle 158"/>
          <p:cNvSpPr>
            <a:spLocks noChangeArrowheads="1"/>
          </p:cNvSpPr>
          <p:nvPr/>
        </p:nvSpPr>
        <p:spPr bwMode="auto">
          <a:xfrm>
            <a:off x="6032501" y="3030539"/>
            <a:ext cx="512763"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571" name="Rectangle 49"/>
          <p:cNvSpPr>
            <a:spLocks noChangeArrowheads="1"/>
          </p:cNvSpPr>
          <p:nvPr/>
        </p:nvSpPr>
        <p:spPr bwMode="auto">
          <a:xfrm>
            <a:off x="6626226" y="303053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2572" name="Rectangle 160"/>
          <p:cNvSpPr>
            <a:spLocks noChangeArrowheads="1"/>
          </p:cNvSpPr>
          <p:nvPr/>
        </p:nvSpPr>
        <p:spPr bwMode="auto">
          <a:xfrm>
            <a:off x="6545264"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573" name="Rectangle 50"/>
          <p:cNvSpPr>
            <a:spLocks noChangeArrowheads="1"/>
          </p:cNvSpPr>
          <p:nvPr/>
        </p:nvSpPr>
        <p:spPr bwMode="auto">
          <a:xfrm>
            <a:off x="7137400" y="3030539"/>
            <a:ext cx="3492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2574" name="Rectangle 162"/>
          <p:cNvSpPr>
            <a:spLocks noChangeArrowheads="1"/>
          </p:cNvSpPr>
          <p:nvPr/>
        </p:nvSpPr>
        <p:spPr bwMode="auto">
          <a:xfrm>
            <a:off x="7056438" y="3030539"/>
            <a:ext cx="512762"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575" name="Rectangle 51"/>
          <p:cNvSpPr>
            <a:spLocks noChangeArrowheads="1"/>
          </p:cNvSpPr>
          <p:nvPr/>
        </p:nvSpPr>
        <p:spPr bwMode="auto">
          <a:xfrm>
            <a:off x="7651751" y="303053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2576" name="Rectangle 164"/>
          <p:cNvSpPr>
            <a:spLocks noChangeArrowheads="1"/>
          </p:cNvSpPr>
          <p:nvPr/>
        </p:nvSpPr>
        <p:spPr bwMode="auto">
          <a:xfrm>
            <a:off x="7569201"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577" name="Rectangle 52"/>
          <p:cNvSpPr>
            <a:spLocks noChangeArrowheads="1"/>
          </p:cNvSpPr>
          <p:nvPr/>
        </p:nvSpPr>
        <p:spPr bwMode="auto">
          <a:xfrm>
            <a:off x="8162926" y="303053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2578" name="Rectangle 166"/>
          <p:cNvSpPr>
            <a:spLocks noChangeArrowheads="1"/>
          </p:cNvSpPr>
          <p:nvPr/>
        </p:nvSpPr>
        <p:spPr bwMode="auto">
          <a:xfrm>
            <a:off x="8080376"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579" name="Rectangle 53"/>
          <p:cNvSpPr>
            <a:spLocks noChangeArrowheads="1"/>
          </p:cNvSpPr>
          <p:nvPr/>
        </p:nvSpPr>
        <p:spPr bwMode="auto">
          <a:xfrm>
            <a:off x="8674101" y="303053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2580" name="Rectangle 168"/>
          <p:cNvSpPr>
            <a:spLocks noChangeArrowheads="1"/>
          </p:cNvSpPr>
          <p:nvPr/>
        </p:nvSpPr>
        <p:spPr bwMode="auto">
          <a:xfrm>
            <a:off x="8591551" y="3030539"/>
            <a:ext cx="512763"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581" name="Rectangle 54"/>
          <p:cNvSpPr>
            <a:spLocks noChangeArrowheads="1"/>
          </p:cNvSpPr>
          <p:nvPr/>
        </p:nvSpPr>
        <p:spPr bwMode="auto">
          <a:xfrm>
            <a:off x="9185276" y="303053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2582" name="Rectangle 170"/>
          <p:cNvSpPr>
            <a:spLocks noChangeArrowheads="1"/>
          </p:cNvSpPr>
          <p:nvPr/>
        </p:nvSpPr>
        <p:spPr bwMode="auto">
          <a:xfrm>
            <a:off x="9104314"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583" name="Rectangle 55"/>
          <p:cNvSpPr>
            <a:spLocks noChangeArrowheads="1"/>
          </p:cNvSpPr>
          <p:nvPr/>
        </p:nvSpPr>
        <p:spPr bwMode="auto">
          <a:xfrm>
            <a:off x="2428876" y="3459164"/>
            <a:ext cx="96361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w</a:t>
            </a:r>
            <a:r>
              <a:rPr lang="en-US" altLang="zh-CN" sz="1600" b="1" baseline="-30000">
                <a:solidFill>
                  <a:srgbClr val="000000"/>
                </a:solidFill>
                <a:latin typeface="Times New Roman" panose="02020603050405020304" pitchFamily="18" charset="0"/>
                <a:ea typeface="宋体" panose="02010600030101010101" pitchFamily="2" charset="-122"/>
              </a:rPr>
              <a:t>1</a:t>
            </a:r>
            <a:r>
              <a:rPr lang="en-US" altLang="zh-CN" sz="1600" b="1">
                <a:solidFill>
                  <a:srgbClr val="000000"/>
                </a:solidFill>
                <a:latin typeface="Times New Roman" panose="02020603050405020304" pitchFamily="18" charset="0"/>
                <a:ea typeface="宋体" panose="02010600030101010101" pitchFamily="2" charset="-122"/>
              </a:rPr>
              <a:t>=2 v</a:t>
            </a:r>
            <a:r>
              <a:rPr lang="en-US" altLang="zh-CN" sz="1600" b="1" baseline="-30000">
                <a:solidFill>
                  <a:srgbClr val="000000"/>
                </a:solidFill>
                <a:latin typeface="Times New Roman" panose="02020603050405020304" pitchFamily="18" charset="0"/>
                <a:ea typeface="宋体" panose="02010600030101010101" pitchFamily="2" charset="-122"/>
              </a:rPr>
              <a:t>1</a:t>
            </a:r>
            <a:r>
              <a:rPr lang="en-US" altLang="zh-CN" sz="16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2584" name="Rectangle 172"/>
          <p:cNvSpPr>
            <a:spLocks noChangeArrowheads="1"/>
          </p:cNvSpPr>
          <p:nvPr/>
        </p:nvSpPr>
        <p:spPr bwMode="auto">
          <a:xfrm>
            <a:off x="2347914" y="3459164"/>
            <a:ext cx="11271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585" name="Rectangle 56"/>
          <p:cNvSpPr>
            <a:spLocks noChangeArrowheads="1"/>
          </p:cNvSpPr>
          <p:nvPr/>
        </p:nvSpPr>
        <p:spPr bwMode="auto">
          <a:xfrm>
            <a:off x="3556001" y="3459164"/>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2586" name="Rectangle 174"/>
          <p:cNvSpPr>
            <a:spLocks noChangeArrowheads="1"/>
          </p:cNvSpPr>
          <p:nvPr/>
        </p:nvSpPr>
        <p:spPr bwMode="auto">
          <a:xfrm>
            <a:off x="3475039" y="3459164"/>
            <a:ext cx="5111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587" name="Rectangle 57"/>
          <p:cNvSpPr>
            <a:spLocks noChangeArrowheads="1"/>
          </p:cNvSpPr>
          <p:nvPr/>
        </p:nvSpPr>
        <p:spPr bwMode="auto">
          <a:xfrm>
            <a:off x="4067176" y="3459164"/>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2588" name="Rectangle 176"/>
          <p:cNvSpPr>
            <a:spLocks noChangeArrowheads="1"/>
          </p:cNvSpPr>
          <p:nvPr/>
        </p:nvSpPr>
        <p:spPr bwMode="auto">
          <a:xfrm>
            <a:off x="3986214"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589" name="Rectangle 58"/>
          <p:cNvSpPr>
            <a:spLocks noChangeArrowheads="1"/>
          </p:cNvSpPr>
          <p:nvPr/>
        </p:nvSpPr>
        <p:spPr bwMode="auto">
          <a:xfrm>
            <a:off x="4578350" y="3459164"/>
            <a:ext cx="3492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2590" name="Rectangle 178"/>
          <p:cNvSpPr>
            <a:spLocks noChangeArrowheads="1"/>
          </p:cNvSpPr>
          <p:nvPr/>
        </p:nvSpPr>
        <p:spPr bwMode="auto">
          <a:xfrm>
            <a:off x="4497388" y="3459164"/>
            <a:ext cx="512762"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591" name="Rectangle 59"/>
          <p:cNvSpPr>
            <a:spLocks noChangeArrowheads="1"/>
          </p:cNvSpPr>
          <p:nvPr/>
        </p:nvSpPr>
        <p:spPr bwMode="auto">
          <a:xfrm>
            <a:off x="5092701" y="3459164"/>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3333CC"/>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2592" name="Rectangle 180"/>
          <p:cNvSpPr>
            <a:spLocks noChangeArrowheads="1"/>
          </p:cNvSpPr>
          <p:nvPr/>
        </p:nvSpPr>
        <p:spPr bwMode="auto">
          <a:xfrm>
            <a:off x="5010151"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593" name="Rectangle 60"/>
          <p:cNvSpPr>
            <a:spLocks noChangeArrowheads="1"/>
          </p:cNvSpPr>
          <p:nvPr/>
        </p:nvSpPr>
        <p:spPr bwMode="auto">
          <a:xfrm>
            <a:off x="5603876" y="3459164"/>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2594" name="Rectangle 182"/>
          <p:cNvSpPr>
            <a:spLocks noChangeArrowheads="1"/>
          </p:cNvSpPr>
          <p:nvPr/>
        </p:nvSpPr>
        <p:spPr bwMode="auto">
          <a:xfrm>
            <a:off x="5521326"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595" name="Rectangle 61"/>
          <p:cNvSpPr>
            <a:spLocks noChangeArrowheads="1"/>
          </p:cNvSpPr>
          <p:nvPr/>
        </p:nvSpPr>
        <p:spPr bwMode="auto">
          <a:xfrm>
            <a:off x="6115051" y="3459164"/>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2596" name="Rectangle 184"/>
          <p:cNvSpPr>
            <a:spLocks noChangeArrowheads="1"/>
          </p:cNvSpPr>
          <p:nvPr/>
        </p:nvSpPr>
        <p:spPr bwMode="auto">
          <a:xfrm>
            <a:off x="6032501" y="3459164"/>
            <a:ext cx="512763"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597" name="Rectangle 62"/>
          <p:cNvSpPr>
            <a:spLocks noChangeArrowheads="1"/>
          </p:cNvSpPr>
          <p:nvPr/>
        </p:nvSpPr>
        <p:spPr bwMode="auto">
          <a:xfrm>
            <a:off x="6626226" y="3459164"/>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2598" name="Rectangle 186"/>
          <p:cNvSpPr>
            <a:spLocks noChangeArrowheads="1"/>
          </p:cNvSpPr>
          <p:nvPr/>
        </p:nvSpPr>
        <p:spPr bwMode="auto">
          <a:xfrm>
            <a:off x="6545264"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599" name="Rectangle 63"/>
          <p:cNvSpPr>
            <a:spLocks noChangeArrowheads="1"/>
          </p:cNvSpPr>
          <p:nvPr/>
        </p:nvSpPr>
        <p:spPr bwMode="auto">
          <a:xfrm>
            <a:off x="7137400" y="3459164"/>
            <a:ext cx="3492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2600" name="Rectangle 188"/>
          <p:cNvSpPr>
            <a:spLocks noChangeArrowheads="1"/>
          </p:cNvSpPr>
          <p:nvPr/>
        </p:nvSpPr>
        <p:spPr bwMode="auto">
          <a:xfrm>
            <a:off x="7056438" y="3459164"/>
            <a:ext cx="512762"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601" name="Rectangle 64"/>
          <p:cNvSpPr>
            <a:spLocks noChangeArrowheads="1"/>
          </p:cNvSpPr>
          <p:nvPr/>
        </p:nvSpPr>
        <p:spPr bwMode="auto">
          <a:xfrm>
            <a:off x="7651751" y="3459164"/>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2602" name="Rectangle 190"/>
          <p:cNvSpPr>
            <a:spLocks noChangeArrowheads="1"/>
          </p:cNvSpPr>
          <p:nvPr/>
        </p:nvSpPr>
        <p:spPr bwMode="auto">
          <a:xfrm>
            <a:off x="7569201"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603" name="Rectangle 65"/>
          <p:cNvSpPr>
            <a:spLocks noChangeArrowheads="1"/>
          </p:cNvSpPr>
          <p:nvPr/>
        </p:nvSpPr>
        <p:spPr bwMode="auto">
          <a:xfrm>
            <a:off x="8162926" y="3459164"/>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2604" name="Rectangle 192"/>
          <p:cNvSpPr>
            <a:spLocks noChangeArrowheads="1"/>
          </p:cNvSpPr>
          <p:nvPr/>
        </p:nvSpPr>
        <p:spPr bwMode="auto">
          <a:xfrm>
            <a:off x="8080376"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605" name="Rectangle 66"/>
          <p:cNvSpPr>
            <a:spLocks noChangeArrowheads="1"/>
          </p:cNvSpPr>
          <p:nvPr/>
        </p:nvSpPr>
        <p:spPr bwMode="auto">
          <a:xfrm>
            <a:off x="8674101" y="3459164"/>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2606" name="Rectangle 194"/>
          <p:cNvSpPr>
            <a:spLocks noChangeArrowheads="1"/>
          </p:cNvSpPr>
          <p:nvPr/>
        </p:nvSpPr>
        <p:spPr bwMode="auto">
          <a:xfrm>
            <a:off x="8591551" y="3459164"/>
            <a:ext cx="512763"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607" name="Rectangle 67"/>
          <p:cNvSpPr>
            <a:spLocks noChangeArrowheads="1"/>
          </p:cNvSpPr>
          <p:nvPr/>
        </p:nvSpPr>
        <p:spPr bwMode="auto">
          <a:xfrm>
            <a:off x="9185276" y="3459164"/>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2608" name="Rectangle 196"/>
          <p:cNvSpPr>
            <a:spLocks noChangeArrowheads="1"/>
          </p:cNvSpPr>
          <p:nvPr/>
        </p:nvSpPr>
        <p:spPr bwMode="auto">
          <a:xfrm>
            <a:off x="9104314"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609" name="Rectangle 68"/>
          <p:cNvSpPr>
            <a:spLocks noChangeArrowheads="1"/>
          </p:cNvSpPr>
          <p:nvPr/>
        </p:nvSpPr>
        <p:spPr bwMode="auto">
          <a:xfrm>
            <a:off x="2428876" y="3887789"/>
            <a:ext cx="96361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w</a:t>
            </a:r>
            <a:r>
              <a:rPr lang="en-US" altLang="zh-CN" sz="1600" b="1" baseline="-30000">
                <a:solidFill>
                  <a:srgbClr val="000000"/>
                </a:solidFill>
                <a:latin typeface="Times New Roman" panose="02020603050405020304" pitchFamily="18" charset="0"/>
                <a:ea typeface="宋体" panose="02010600030101010101" pitchFamily="2" charset="-122"/>
              </a:rPr>
              <a:t>2</a:t>
            </a:r>
            <a:r>
              <a:rPr lang="en-US" altLang="zh-CN" sz="1600" b="1">
                <a:solidFill>
                  <a:srgbClr val="000000"/>
                </a:solidFill>
                <a:latin typeface="Times New Roman" panose="02020603050405020304" pitchFamily="18" charset="0"/>
                <a:ea typeface="宋体" panose="02010600030101010101" pitchFamily="2" charset="-122"/>
              </a:rPr>
              <a:t>=2 v</a:t>
            </a:r>
            <a:r>
              <a:rPr lang="en-US" altLang="zh-CN" sz="1600" b="1" baseline="-30000">
                <a:solidFill>
                  <a:srgbClr val="000000"/>
                </a:solidFill>
                <a:latin typeface="Times New Roman" panose="02020603050405020304" pitchFamily="18" charset="0"/>
                <a:ea typeface="宋体" panose="02010600030101010101" pitchFamily="2" charset="-122"/>
              </a:rPr>
              <a:t>2</a:t>
            </a:r>
            <a:r>
              <a:rPr lang="en-US" altLang="zh-CN" sz="1600" b="1">
                <a:solidFill>
                  <a:srgbClr val="000000"/>
                </a:solidFill>
                <a:latin typeface="Times New Roman" panose="02020603050405020304" pitchFamily="18" charset="0"/>
                <a:ea typeface="宋体" panose="02010600030101010101" pitchFamily="2" charset="-122"/>
              </a:rPr>
              <a:t>=</a:t>
            </a:r>
            <a:r>
              <a:rPr lang="en-US" altLang="zh-CN" sz="1600" b="1">
                <a:solidFill>
                  <a:srgbClr val="FF3300"/>
                </a:solidFill>
                <a:latin typeface="Times New Roman" panose="02020603050405020304" pitchFamily="18" charset="0"/>
                <a:ea typeface="宋体" panose="02010600030101010101" pitchFamily="2" charset="-122"/>
              </a:rPr>
              <a:t>3</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2610" name="Rectangle 198"/>
          <p:cNvSpPr>
            <a:spLocks noChangeArrowheads="1"/>
          </p:cNvSpPr>
          <p:nvPr/>
        </p:nvSpPr>
        <p:spPr bwMode="auto">
          <a:xfrm>
            <a:off x="2347914" y="3887789"/>
            <a:ext cx="11271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611" name="Rectangle 69"/>
          <p:cNvSpPr>
            <a:spLocks noChangeArrowheads="1"/>
          </p:cNvSpPr>
          <p:nvPr/>
        </p:nvSpPr>
        <p:spPr bwMode="auto">
          <a:xfrm>
            <a:off x="3556001" y="388778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2</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2612" name="Rectangle 200"/>
          <p:cNvSpPr>
            <a:spLocks noChangeArrowheads="1"/>
          </p:cNvSpPr>
          <p:nvPr/>
        </p:nvSpPr>
        <p:spPr bwMode="auto">
          <a:xfrm>
            <a:off x="3475039" y="3887789"/>
            <a:ext cx="5111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613" name="Rectangle 70"/>
          <p:cNvSpPr>
            <a:spLocks noChangeArrowheads="1"/>
          </p:cNvSpPr>
          <p:nvPr/>
        </p:nvSpPr>
        <p:spPr bwMode="auto">
          <a:xfrm>
            <a:off x="4067176" y="388778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2614" name="Rectangle 202"/>
          <p:cNvSpPr>
            <a:spLocks noChangeArrowheads="1"/>
          </p:cNvSpPr>
          <p:nvPr/>
        </p:nvSpPr>
        <p:spPr bwMode="auto">
          <a:xfrm>
            <a:off x="3986214"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615" name="Rectangle 71"/>
          <p:cNvSpPr>
            <a:spLocks noChangeArrowheads="1"/>
          </p:cNvSpPr>
          <p:nvPr/>
        </p:nvSpPr>
        <p:spPr bwMode="auto">
          <a:xfrm>
            <a:off x="4578350" y="3887789"/>
            <a:ext cx="3492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2616" name="Rectangle 204"/>
          <p:cNvSpPr>
            <a:spLocks noChangeArrowheads="1"/>
          </p:cNvSpPr>
          <p:nvPr/>
        </p:nvSpPr>
        <p:spPr bwMode="auto">
          <a:xfrm>
            <a:off x="4497388" y="3887789"/>
            <a:ext cx="512762"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617" name="Rectangle 72"/>
          <p:cNvSpPr>
            <a:spLocks noChangeArrowheads="1"/>
          </p:cNvSpPr>
          <p:nvPr/>
        </p:nvSpPr>
        <p:spPr bwMode="auto">
          <a:xfrm>
            <a:off x="4945063" y="3889376"/>
            <a:ext cx="6477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zh-CN" altLang="en-US" b="1">
                <a:solidFill>
                  <a:srgbClr val="3333CC"/>
                </a:solidFill>
                <a:latin typeface="Times New Roman" panose="02020603050405020304" pitchFamily="18" charset="0"/>
                <a:ea typeface="宋体" panose="02010600030101010101" pitchFamily="2" charset="-122"/>
              </a:rPr>
              <a:t>   </a:t>
            </a:r>
            <a:r>
              <a:rPr lang="zh-CN" altLang="en-US"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zh-CN" altLang="en-US" b="1">
              <a:solidFill>
                <a:srgbClr val="FF3300"/>
              </a:solidFill>
              <a:latin typeface="Times New Roman" panose="02020603050405020304" pitchFamily="18" charset="0"/>
              <a:ea typeface="宋体" panose="02010600030101010101" pitchFamily="2" charset="-122"/>
            </a:endParaRPr>
          </a:p>
        </p:txBody>
      </p:sp>
      <p:sp>
        <p:nvSpPr>
          <p:cNvPr id="22618" name="Rectangle 206"/>
          <p:cNvSpPr>
            <a:spLocks noChangeArrowheads="1"/>
          </p:cNvSpPr>
          <p:nvPr/>
        </p:nvSpPr>
        <p:spPr bwMode="auto">
          <a:xfrm>
            <a:off x="5010151"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619" name="Rectangle 73"/>
          <p:cNvSpPr>
            <a:spLocks noChangeArrowheads="1"/>
          </p:cNvSpPr>
          <p:nvPr/>
        </p:nvSpPr>
        <p:spPr bwMode="auto">
          <a:xfrm>
            <a:off x="5603876" y="388778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2620" name="Rectangle 208"/>
          <p:cNvSpPr>
            <a:spLocks noChangeArrowheads="1"/>
          </p:cNvSpPr>
          <p:nvPr/>
        </p:nvSpPr>
        <p:spPr bwMode="auto">
          <a:xfrm>
            <a:off x="5521326"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621" name="Rectangle 74"/>
          <p:cNvSpPr>
            <a:spLocks noChangeArrowheads="1"/>
          </p:cNvSpPr>
          <p:nvPr/>
        </p:nvSpPr>
        <p:spPr bwMode="auto">
          <a:xfrm>
            <a:off x="5953126" y="3889376"/>
            <a:ext cx="7207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zh-CN" altLang="en-US" sz="2000" b="1">
                <a:solidFill>
                  <a:srgbClr val="CC0000"/>
                </a:solidFill>
                <a:latin typeface="Times New Roman" panose="02020603050405020304" pitchFamily="18" charset="0"/>
                <a:ea typeface="宋体" panose="02010600030101010101" pitchFamily="2" charset="-122"/>
              </a:rPr>
              <a:t>3</a:t>
            </a:r>
            <a:r>
              <a:rPr lang="zh-CN" altLang="en-US" sz="2000" b="1">
                <a:solidFill>
                  <a:srgbClr val="000000"/>
                </a:solidFill>
                <a:latin typeface="Times New Roman" panose="02020603050405020304" pitchFamily="18" charset="0"/>
                <a:ea typeface="宋体" panose="02010600030101010101" pitchFamily="2" charset="-122"/>
              </a:rPr>
              <a:t>+</a:t>
            </a:r>
            <a:r>
              <a:rPr lang="zh-CN" altLang="en-US" sz="2000" b="1">
                <a:solidFill>
                  <a:srgbClr val="3333CC"/>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2622" name="Rectangle 210"/>
          <p:cNvSpPr>
            <a:spLocks noChangeArrowheads="1"/>
          </p:cNvSpPr>
          <p:nvPr/>
        </p:nvSpPr>
        <p:spPr bwMode="auto">
          <a:xfrm>
            <a:off x="6032501" y="3887789"/>
            <a:ext cx="512763"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623" name="Rectangle 75"/>
          <p:cNvSpPr>
            <a:spLocks noChangeArrowheads="1"/>
          </p:cNvSpPr>
          <p:nvPr/>
        </p:nvSpPr>
        <p:spPr bwMode="auto">
          <a:xfrm>
            <a:off x="6626226" y="388778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2624" name="Rectangle 212"/>
          <p:cNvSpPr>
            <a:spLocks noChangeArrowheads="1"/>
          </p:cNvSpPr>
          <p:nvPr/>
        </p:nvSpPr>
        <p:spPr bwMode="auto">
          <a:xfrm>
            <a:off x="6545264"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625" name="Rectangle 76"/>
          <p:cNvSpPr>
            <a:spLocks noChangeArrowheads="1"/>
          </p:cNvSpPr>
          <p:nvPr/>
        </p:nvSpPr>
        <p:spPr bwMode="auto">
          <a:xfrm>
            <a:off x="7108826" y="3860801"/>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2626" name="Rectangle 214"/>
          <p:cNvSpPr>
            <a:spLocks noChangeArrowheads="1"/>
          </p:cNvSpPr>
          <p:nvPr/>
        </p:nvSpPr>
        <p:spPr bwMode="auto">
          <a:xfrm>
            <a:off x="7026276" y="3860801"/>
            <a:ext cx="5127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627" name="Rectangle 77"/>
          <p:cNvSpPr>
            <a:spLocks noChangeArrowheads="1"/>
          </p:cNvSpPr>
          <p:nvPr/>
        </p:nvSpPr>
        <p:spPr bwMode="auto">
          <a:xfrm>
            <a:off x="7651751" y="388778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2628" name="Rectangle 216"/>
          <p:cNvSpPr>
            <a:spLocks noChangeArrowheads="1"/>
          </p:cNvSpPr>
          <p:nvPr/>
        </p:nvSpPr>
        <p:spPr bwMode="auto">
          <a:xfrm>
            <a:off x="7569201"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629" name="Rectangle 78"/>
          <p:cNvSpPr>
            <a:spLocks noChangeArrowheads="1"/>
          </p:cNvSpPr>
          <p:nvPr/>
        </p:nvSpPr>
        <p:spPr bwMode="auto">
          <a:xfrm>
            <a:off x="8162926" y="388778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2630" name="Rectangle 218"/>
          <p:cNvSpPr>
            <a:spLocks noChangeArrowheads="1"/>
          </p:cNvSpPr>
          <p:nvPr/>
        </p:nvSpPr>
        <p:spPr bwMode="auto">
          <a:xfrm>
            <a:off x="8080376"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631" name="Rectangle 79"/>
          <p:cNvSpPr>
            <a:spLocks noChangeArrowheads="1"/>
          </p:cNvSpPr>
          <p:nvPr/>
        </p:nvSpPr>
        <p:spPr bwMode="auto">
          <a:xfrm>
            <a:off x="8674101" y="388778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2632" name="Rectangle 220"/>
          <p:cNvSpPr>
            <a:spLocks noChangeArrowheads="1"/>
          </p:cNvSpPr>
          <p:nvPr/>
        </p:nvSpPr>
        <p:spPr bwMode="auto">
          <a:xfrm>
            <a:off x="8591551" y="3887789"/>
            <a:ext cx="512763"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633" name="Rectangle 80"/>
          <p:cNvSpPr>
            <a:spLocks noChangeArrowheads="1"/>
          </p:cNvSpPr>
          <p:nvPr/>
        </p:nvSpPr>
        <p:spPr bwMode="auto">
          <a:xfrm>
            <a:off x="9185276" y="388778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2634" name="Rectangle 222"/>
          <p:cNvSpPr>
            <a:spLocks noChangeArrowheads="1"/>
          </p:cNvSpPr>
          <p:nvPr/>
        </p:nvSpPr>
        <p:spPr bwMode="auto">
          <a:xfrm>
            <a:off x="9104314"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635" name="Rectangle 81"/>
          <p:cNvSpPr>
            <a:spLocks noChangeArrowheads="1"/>
          </p:cNvSpPr>
          <p:nvPr/>
        </p:nvSpPr>
        <p:spPr bwMode="auto">
          <a:xfrm>
            <a:off x="2428876" y="4316414"/>
            <a:ext cx="963613"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w</a:t>
            </a:r>
            <a:r>
              <a:rPr lang="en-US" altLang="zh-CN" sz="1600" b="1" baseline="-30000">
                <a:solidFill>
                  <a:srgbClr val="000000"/>
                </a:solidFill>
                <a:latin typeface="Times New Roman" panose="02020603050405020304" pitchFamily="18" charset="0"/>
                <a:ea typeface="宋体" panose="02010600030101010101" pitchFamily="2" charset="-122"/>
              </a:rPr>
              <a:t>3</a:t>
            </a:r>
            <a:r>
              <a:rPr lang="en-US" altLang="zh-CN" sz="1600" b="1">
                <a:solidFill>
                  <a:srgbClr val="000000"/>
                </a:solidFill>
                <a:latin typeface="Times New Roman" panose="02020603050405020304" pitchFamily="18" charset="0"/>
                <a:ea typeface="宋体" panose="02010600030101010101" pitchFamily="2" charset="-122"/>
              </a:rPr>
              <a:t>=6 v</a:t>
            </a:r>
            <a:r>
              <a:rPr lang="en-US" altLang="zh-CN" sz="1600" b="1" baseline="-30000">
                <a:solidFill>
                  <a:srgbClr val="000000"/>
                </a:solidFill>
                <a:latin typeface="Times New Roman" panose="02020603050405020304" pitchFamily="18" charset="0"/>
                <a:ea typeface="宋体" panose="02010600030101010101" pitchFamily="2" charset="-122"/>
              </a:rPr>
              <a:t>3</a:t>
            </a:r>
            <a:r>
              <a:rPr lang="en-US" altLang="zh-CN" sz="1600" b="1">
                <a:solidFill>
                  <a:srgbClr val="000000"/>
                </a:solidFill>
                <a:latin typeface="Times New Roman" panose="02020603050405020304" pitchFamily="18" charset="0"/>
                <a:ea typeface="宋体" panose="02010600030101010101" pitchFamily="2" charset="-122"/>
              </a:rPr>
              <a:t>=5</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2636" name="Rectangle 224"/>
          <p:cNvSpPr>
            <a:spLocks noChangeArrowheads="1"/>
          </p:cNvSpPr>
          <p:nvPr/>
        </p:nvSpPr>
        <p:spPr bwMode="auto">
          <a:xfrm>
            <a:off x="2347914" y="4316414"/>
            <a:ext cx="1127125"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637" name="Rectangle 82"/>
          <p:cNvSpPr>
            <a:spLocks noChangeArrowheads="1"/>
          </p:cNvSpPr>
          <p:nvPr/>
        </p:nvSpPr>
        <p:spPr bwMode="auto">
          <a:xfrm>
            <a:off x="3556001" y="4316414"/>
            <a:ext cx="347663"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3</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2638" name="Rectangle 226"/>
          <p:cNvSpPr>
            <a:spLocks noChangeArrowheads="1"/>
          </p:cNvSpPr>
          <p:nvPr/>
        </p:nvSpPr>
        <p:spPr bwMode="auto">
          <a:xfrm>
            <a:off x="3475039" y="4316414"/>
            <a:ext cx="511175"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639" name="Rectangle 228"/>
          <p:cNvSpPr>
            <a:spLocks noChangeArrowheads="1"/>
          </p:cNvSpPr>
          <p:nvPr/>
        </p:nvSpPr>
        <p:spPr bwMode="auto">
          <a:xfrm>
            <a:off x="3986214"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640" name="Rectangle 230"/>
          <p:cNvSpPr>
            <a:spLocks noChangeArrowheads="1"/>
          </p:cNvSpPr>
          <p:nvPr/>
        </p:nvSpPr>
        <p:spPr bwMode="auto">
          <a:xfrm>
            <a:off x="4497388" y="4316414"/>
            <a:ext cx="512762"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641" name="Rectangle 232"/>
          <p:cNvSpPr>
            <a:spLocks noChangeArrowheads="1"/>
          </p:cNvSpPr>
          <p:nvPr/>
        </p:nvSpPr>
        <p:spPr bwMode="auto">
          <a:xfrm>
            <a:off x="5010151"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642" name="Rectangle 234"/>
          <p:cNvSpPr>
            <a:spLocks noChangeArrowheads="1"/>
          </p:cNvSpPr>
          <p:nvPr/>
        </p:nvSpPr>
        <p:spPr bwMode="auto">
          <a:xfrm>
            <a:off x="5521326"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643" name="Rectangle 236"/>
          <p:cNvSpPr>
            <a:spLocks noChangeArrowheads="1"/>
          </p:cNvSpPr>
          <p:nvPr/>
        </p:nvSpPr>
        <p:spPr bwMode="auto">
          <a:xfrm>
            <a:off x="6032501" y="4316414"/>
            <a:ext cx="512763"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644" name="Rectangle 238"/>
          <p:cNvSpPr>
            <a:spLocks noChangeArrowheads="1"/>
          </p:cNvSpPr>
          <p:nvPr/>
        </p:nvSpPr>
        <p:spPr bwMode="auto">
          <a:xfrm>
            <a:off x="6545264"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645" name="Rectangle 240"/>
          <p:cNvSpPr>
            <a:spLocks noChangeArrowheads="1"/>
          </p:cNvSpPr>
          <p:nvPr/>
        </p:nvSpPr>
        <p:spPr bwMode="auto">
          <a:xfrm>
            <a:off x="7056438" y="4316414"/>
            <a:ext cx="512762"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646" name="Rectangle 242"/>
          <p:cNvSpPr>
            <a:spLocks noChangeArrowheads="1"/>
          </p:cNvSpPr>
          <p:nvPr/>
        </p:nvSpPr>
        <p:spPr bwMode="auto">
          <a:xfrm>
            <a:off x="7569201"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647" name="Rectangle 244"/>
          <p:cNvSpPr>
            <a:spLocks noChangeArrowheads="1"/>
          </p:cNvSpPr>
          <p:nvPr/>
        </p:nvSpPr>
        <p:spPr bwMode="auto">
          <a:xfrm>
            <a:off x="8080376"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648" name="Rectangle 246"/>
          <p:cNvSpPr>
            <a:spLocks noChangeArrowheads="1"/>
          </p:cNvSpPr>
          <p:nvPr/>
        </p:nvSpPr>
        <p:spPr bwMode="auto">
          <a:xfrm>
            <a:off x="8591551" y="4316414"/>
            <a:ext cx="512763"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649" name="Rectangle 248"/>
          <p:cNvSpPr>
            <a:spLocks noChangeArrowheads="1"/>
          </p:cNvSpPr>
          <p:nvPr/>
        </p:nvSpPr>
        <p:spPr bwMode="auto">
          <a:xfrm>
            <a:off x="9104314"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650" name="Rectangle 94"/>
          <p:cNvSpPr>
            <a:spLocks noChangeArrowheads="1"/>
          </p:cNvSpPr>
          <p:nvPr/>
        </p:nvSpPr>
        <p:spPr bwMode="auto">
          <a:xfrm>
            <a:off x="2428876" y="4851401"/>
            <a:ext cx="96361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w</a:t>
            </a:r>
            <a:r>
              <a:rPr lang="en-US" altLang="zh-CN" sz="1600" b="1" baseline="-30000">
                <a:solidFill>
                  <a:srgbClr val="000000"/>
                </a:solidFill>
                <a:latin typeface="Times New Roman" panose="02020603050405020304" pitchFamily="18" charset="0"/>
                <a:ea typeface="宋体" panose="02010600030101010101" pitchFamily="2" charset="-122"/>
              </a:rPr>
              <a:t>4</a:t>
            </a:r>
            <a:r>
              <a:rPr lang="en-US" altLang="zh-CN" sz="1600" b="1">
                <a:solidFill>
                  <a:srgbClr val="000000"/>
                </a:solidFill>
                <a:latin typeface="Times New Roman" panose="02020603050405020304" pitchFamily="18" charset="0"/>
                <a:ea typeface="宋体" panose="02010600030101010101" pitchFamily="2" charset="-122"/>
              </a:rPr>
              <a:t>=5 v</a:t>
            </a:r>
            <a:r>
              <a:rPr lang="en-US" altLang="zh-CN" sz="1600" b="1" baseline="-30000">
                <a:solidFill>
                  <a:srgbClr val="000000"/>
                </a:solidFill>
                <a:latin typeface="Times New Roman" panose="02020603050405020304" pitchFamily="18" charset="0"/>
                <a:ea typeface="宋体" panose="02010600030101010101" pitchFamily="2" charset="-122"/>
              </a:rPr>
              <a:t>4</a:t>
            </a:r>
            <a:r>
              <a:rPr lang="en-US" altLang="zh-CN" sz="1600" b="1">
                <a:solidFill>
                  <a:srgbClr val="000000"/>
                </a:solidFill>
                <a:latin typeface="Times New Roman" panose="02020603050405020304" pitchFamily="18" charset="0"/>
                <a:ea typeface="宋体" panose="02010600030101010101" pitchFamily="2" charset="-122"/>
              </a:rPr>
              <a:t>=4</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2651" name="Rectangle 250"/>
          <p:cNvSpPr>
            <a:spLocks noChangeArrowheads="1"/>
          </p:cNvSpPr>
          <p:nvPr/>
        </p:nvSpPr>
        <p:spPr bwMode="auto">
          <a:xfrm>
            <a:off x="2347914" y="4851401"/>
            <a:ext cx="112712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652" name="Rectangle 95"/>
          <p:cNvSpPr>
            <a:spLocks noChangeArrowheads="1"/>
          </p:cNvSpPr>
          <p:nvPr/>
        </p:nvSpPr>
        <p:spPr bwMode="auto">
          <a:xfrm>
            <a:off x="3556001" y="4851401"/>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4</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2653" name="Rectangle 252"/>
          <p:cNvSpPr>
            <a:spLocks noChangeArrowheads="1"/>
          </p:cNvSpPr>
          <p:nvPr/>
        </p:nvSpPr>
        <p:spPr bwMode="auto">
          <a:xfrm>
            <a:off x="3475039" y="4851401"/>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654" name="Rectangle 254"/>
          <p:cNvSpPr>
            <a:spLocks noChangeArrowheads="1"/>
          </p:cNvSpPr>
          <p:nvPr/>
        </p:nvSpPr>
        <p:spPr bwMode="auto">
          <a:xfrm>
            <a:off x="3986214"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655" name="Rectangle 256"/>
          <p:cNvSpPr>
            <a:spLocks noChangeArrowheads="1"/>
          </p:cNvSpPr>
          <p:nvPr/>
        </p:nvSpPr>
        <p:spPr bwMode="auto">
          <a:xfrm>
            <a:off x="4497388" y="4851401"/>
            <a:ext cx="512762"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656" name="Rectangle 258"/>
          <p:cNvSpPr>
            <a:spLocks noChangeArrowheads="1"/>
          </p:cNvSpPr>
          <p:nvPr/>
        </p:nvSpPr>
        <p:spPr bwMode="auto">
          <a:xfrm>
            <a:off x="5010151"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657" name="Rectangle 260"/>
          <p:cNvSpPr>
            <a:spLocks noChangeArrowheads="1"/>
          </p:cNvSpPr>
          <p:nvPr/>
        </p:nvSpPr>
        <p:spPr bwMode="auto">
          <a:xfrm>
            <a:off x="5521326"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658" name="Rectangle 262"/>
          <p:cNvSpPr>
            <a:spLocks noChangeArrowheads="1"/>
          </p:cNvSpPr>
          <p:nvPr/>
        </p:nvSpPr>
        <p:spPr bwMode="auto">
          <a:xfrm>
            <a:off x="6032501" y="4851401"/>
            <a:ext cx="512763"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659" name="Rectangle 264"/>
          <p:cNvSpPr>
            <a:spLocks noChangeArrowheads="1"/>
          </p:cNvSpPr>
          <p:nvPr/>
        </p:nvSpPr>
        <p:spPr bwMode="auto">
          <a:xfrm>
            <a:off x="6545264"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660" name="Rectangle 266"/>
          <p:cNvSpPr>
            <a:spLocks noChangeArrowheads="1"/>
          </p:cNvSpPr>
          <p:nvPr/>
        </p:nvSpPr>
        <p:spPr bwMode="auto">
          <a:xfrm>
            <a:off x="7056438" y="4851401"/>
            <a:ext cx="512762"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661" name="Rectangle 268"/>
          <p:cNvSpPr>
            <a:spLocks noChangeArrowheads="1"/>
          </p:cNvSpPr>
          <p:nvPr/>
        </p:nvSpPr>
        <p:spPr bwMode="auto">
          <a:xfrm>
            <a:off x="7569201"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662" name="Rectangle 270"/>
          <p:cNvSpPr>
            <a:spLocks noChangeArrowheads="1"/>
          </p:cNvSpPr>
          <p:nvPr/>
        </p:nvSpPr>
        <p:spPr bwMode="auto">
          <a:xfrm>
            <a:off x="8080376"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663" name="Rectangle 272"/>
          <p:cNvSpPr>
            <a:spLocks noChangeArrowheads="1"/>
          </p:cNvSpPr>
          <p:nvPr/>
        </p:nvSpPr>
        <p:spPr bwMode="auto">
          <a:xfrm>
            <a:off x="8591551" y="4851401"/>
            <a:ext cx="512763"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664" name="Rectangle 274"/>
          <p:cNvSpPr>
            <a:spLocks noChangeArrowheads="1"/>
          </p:cNvSpPr>
          <p:nvPr/>
        </p:nvSpPr>
        <p:spPr bwMode="auto">
          <a:xfrm>
            <a:off x="9104314"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665" name="Rectangle 107"/>
          <p:cNvSpPr>
            <a:spLocks noChangeArrowheads="1"/>
          </p:cNvSpPr>
          <p:nvPr/>
        </p:nvSpPr>
        <p:spPr bwMode="auto">
          <a:xfrm>
            <a:off x="2428876" y="5387975"/>
            <a:ext cx="963613"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w</a:t>
            </a:r>
            <a:r>
              <a:rPr lang="en-US" altLang="zh-CN" sz="1600" b="1" baseline="-30000">
                <a:solidFill>
                  <a:srgbClr val="000000"/>
                </a:solidFill>
                <a:latin typeface="Times New Roman" panose="02020603050405020304" pitchFamily="18" charset="0"/>
                <a:ea typeface="宋体" panose="02010600030101010101" pitchFamily="2" charset="-122"/>
              </a:rPr>
              <a:t>5</a:t>
            </a:r>
            <a:r>
              <a:rPr lang="en-US" altLang="zh-CN" sz="1600" b="1">
                <a:solidFill>
                  <a:srgbClr val="000000"/>
                </a:solidFill>
                <a:latin typeface="Times New Roman" panose="02020603050405020304" pitchFamily="18" charset="0"/>
                <a:ea typeface="宋体" panose="02010600030101010101" pitchFamily="2" charset="-122"/>
              </a:rPr>
              <a:t>=</a:t>
            </a:r>
            <a:r>
              <a:rPr lang="zh-CN" altLang="en-US" sz="1600" b="1">
                <a:solidFill>
                  <a:srgbClr val="000000"/>
                </a:solidFill>
                <a:latin typeface="Times New Roman" panose="02020603050405020304" pitchFamily="18" charset="0"/>
                <a:ea typeface="宋体" panose="02010600030101010101" pitchFamily="2" charset="-122"/>
              </a:rPr>
              <a:t>4</a:t>
            </a:r>
            <a:r>
              <a:rPr lang="en-US" altLang="zh-CN" sz="1600" b="1">
                <a:solidFill>
                  <a:srgbClr val="000000"/>
                </a:solidFill>
                <a:latin typeface="Times New Roman" panose="02020603050405020304" pitchFamily="18" charset="0"/>
                <a:ea typeface="宋体" panose="02010600030101010101" pitchFamily="2" charset="-122"/>
              </a:rPr>
              <a:t> v</a:t>
            </a:r>
            <a:r>
              <a:rPr lang="en-US" altLang="zh-CN" sz="1600" b="1" baseline="-30000">
                <a:solidFill>
                  <a:srgbClr val="000000"/>
                </a:solidFill>
                <a:latin typeface="Times New Roman" panose="02020603050405020304" pitchFamily="18" charset="0"/>
                <a:ea typeface="宋体" panose="02010600030101010101" pitchFamily="2" charset="-122"/>
              </a:rPr>
              <a:t>5</a:t>
            </a:r>
            <a:r>
              <a:rPr lang="en-US" altLang="zh-CN" sz="16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2666" name="Rectangle 276"/>
          <p:cNvSpPr>
            <a:spLocks noChangeArrowheads="1"/>
          </p:cNvSpPr>
          <p:nvPr/>
        </p:nvSpPr>
        <p:spPr bwMode="auto">
          <a:xfrm>
            <a:off x="2347914" y="5387975"/>
            <a:ext cx="1127125"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667" name="Rectangle 108"/>
          <p:cNvSpPr>
            <a:spLocks noChangeArrowheads="1"/>
          </p:cNvSpPr>
          <p:nvPr/>
        </p:nvSpPr>
        <p:spPr bwMode="auto">
          <a:xfrm>
            <a:off x="3556001" y="5387975"/>
            <a:ext cx="347663"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5</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2668" name="Rectangle 278"/>
          <p:cNvSpPr>
            <a:spLocks noChangeArrowheads="1"/>
          </p:cNvSpPr>
          <p:nvPr/>
        </p:nvSpPr>
        <p:spPr bwMode="auto">
          <a:xfrm>
            <a:off x="3475039" y="5387975"/>
            <a:ext cx="511175"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669" name="Rectangle 280"/>
          <p:cNvSpPr>
            <a:spLocks noChangeArrowheads="1"/>
          </p:cNvSpPr>
          <p:nvPr/>
        </p:nvSpPr>
        <p:spPr bwMode="auto">
          <a:xfrm>
            <a:off x="3986214"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670" name="Rectangle 282"/>
          <p:cNvSpPr>
            <a:spLocks noChangeArrowheads="1"/>
          </p:cNvSpPr>
          <p:nvPr/>
        </p:nvSpPr>
        <p:spPr bwMode="auto">
          <a:xfrm>
            <a:off x="4497388" y="5387975"/>
            <a:ext cx="512762"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671" name="Rectangle 284"/>
          <p:cNvSpPr>
            <a:spLocks noChangeArrowheads="1"/>
          </p:cNvSpPr>
          <p:nvPr/>
        </p:nvSpPr>
        <p:spPr bwMode="auto">
          <a:xfrm>
            <a:off x="5010151"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672" name="Rectangle 286"/>
          <p:cNvSpPr>
            <a:spLocks noChangeArrowheads="1"/>
          </p:cNvSpPr>
          <p:nvPr/>
        </p:nvSpPr>
        <p:spPr bwMode="auto">
          <a:xfrm>
            <a:off x="5521326"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673" name="Rectangle 288"/>
          <p:cNvSpPr>
            <a:spLocks noChangeArrowheads="1"/>
          </p:cNvSpPr>
          <p:nvPr/>
        </p:nvSpPr>
        <p:spPr bwMode="auto">
          <a:xfrm>
            <a:off x="6032501" y="5387975"/>
            <a:ext cx="512763"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674" name="Rectangle 290"/>
          <p:cNvSpPr>
            <a:spLocks noChangeArrowheads="1"/>
          </p:cNvSpPr>
          <p:nvPr/>
        </p:nvSpPr>
        <p:spPr bwMode="auto">
          <a:xfrm>
            <a:off x="6545264"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675" name="Rectangle 292"/>
          <p:cNvSpPr>
            <a:spLocks noChangeArrowheads="1"/>
          </p:cNvSpPr>
          <p:nvPr/>
        </p:nvSpPr>
        <p:spPr bwMode="auto">
          <a:xfrm>
            <a:off x="7056438" y="5387975"/>
            <a:ext cx="512762"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676" name="Rectangle 294"/>
          <p:cNvSpPr>
            <a:spLocks noChangeArrowheads="1"/>
          </p:cNvSpPr>
          <p:nvPr/>
        </p:nvSpPr>
        <p:spPr bwMode="auto">
          <a:xfrm>
            <a:off x="7569201"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677" name="Rectangle 296"/>
          <p:cNvSpPr>
            <a:spLocks noChangeArrowheads="1"/>
          </p:cNvSpPr>
          <p:nvPr/>
        </p:nvSpPr>
        <p:spPr bwMode="auto">
          <a:xfrm>
            <a:off x="8080376"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678" name="Rectangle 298"/>
          <p:cNvSpPr>
            <a:spLocks noChangeArrowheads="1"/>
          </p:cNvSpPr>
          <p:nvPr/>
        </p:nvSpPr>
        <p:spPr bwMode="auto">
          <a:xfrm>
            <a:off x="8591551" y="5387975"/>
            <a:ext cx="512763"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679" name="Rectangle 300"/>
          <p:cNvSpPr>
            <a:spLocks noChangeArrowheads="1"/>
          </p:cNvSpPr>
          <p:nvPr/>
        </p:nvSpPr>
        <p:spPr bwMode="auto">
          <a:xfrm>
            <a:off x="9104314"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680" name="Rectangle 303"/>
          <p:cNvSpPr>
            <a:spLocks noChangeArrowheads="1"/>
          </p:cNvSpPr>
          <p:nvPr/>
        </p:nvSpPr>
        <p:spPr bwMode="auto">
          <a:xfrm>
            <a:off x="2344739" y="2492376"/>
            <a:ext cx="7273925" cy="3432175"/>
          </a:xfrm>
          <a:prstGeom prst="rect">
            <a:avLst/>
          </a:prstGeom>
          <a:noFill/>
          <a:ln w="6350"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681" name="Rectangle 311"/>
          <p:cNvSpPr>
            <a:spLocks noChangeArrowheads="1"/>
          </p:cNvSpPr>
          <p:nvPr/>
        </p:nvSpPr>
        <p:spPr bwMode="auto">
          <a:xfrm>
            <a:off x="5089525" y="3030539"/>
            <a:ext cx="3492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2682" name="Rectangle 312"/>
          <p:cNvSpPr>
            <a:spLocks noChangeArrowheads="1"/>
          </p:cNvSpPr>
          <p:nvPr/>
        </p:nvSpPr>
        <p:spPr bwMode="auto">
          <a:xfrm>
            <a:off x="5008563" y="3030539"/>
            <a:ext cx="512762"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2683" name="Line 155"/>
          <p:cNvSpPr>
            <a:spLocks noChangeShapeType="1"/>
          </p:cNvSpPr>
          <p:nvPr/>
        </p:nvSpPr>
        <p:spPr bwMode="auto">
          <a:xfrm flipH="1">
            <a:off x="6311901" y="1919288"/>
            <a:ext cx="360363" cy="2087562"/>
          </a:xfrm>
          <a:prstGeom prst="line">
            <a:avLst/>
          </a:prstGeom>
          <a:noFill/>
          <a:ln w="76200" cap="flat" cmpd="sng">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22684" name="Line 156"/>
          <p:cNvSpPr>
            <a:spLocks noChangeShapeType="1"/>
          </p:cNvSpPr>
          <p:nvPr/>
        </p:nvSpPr>
        <p:spPr bwMode="auto">
          <a:xfrm>
            <a:off x="5376863" y="3789363"/>
            <a:ext cx="792162" cy="215900"/>
          </a:xfrm>
          <a:prstGeom prst="line">
            <a:avLst/>
          </a:prstGeom>
          <a:noFill/>
          <a:ln w="38100" cap="flat" cmpd="sng">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22685" name="Oval 157"/>
          <p:cNvSpPr>
            <a:spLocks noChangeArrowheads="1"/>
          </p:cNvSpPr>
          <p:nvPr/>
        </p:nvSpPr>
        <p:spPr bwMode="auto">
          <a:xfrm>
            <a:off x="5880100" y="2485113"/>
            <a:ext cx="647700" cy="519351"/>
          </a:xfrm>
          <a:prstGeom prst="ellipse">
            <a:avLst/>
          </a:prstGeom>
          <a:noFill/>
          <a:ln w="28575" cap="flat"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Tree>
    <p:extLst>
      <p:ext uri="{BB962C8B-B14F-4D97-AF65-F5344CB8AC3E}">
        <p14:creationId xmlns:p14="http://schemas.microsoft.com/office/powerpoint/2010/main" val="4125543564"/>
      </p:ext>
    </p:extLst>
  </p:cSld>
  <p:clrMapOvr>
    <a:masterClrMapping/>
  </p:clrMapOvr>
  <p:transition>
    <p:strips dir="rd"/>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4" name="Text Box 305"/>
          <p:cNvSpPr txBox="1">
            <a:spLocks noChangeArrowheads="1"/>
          </p:cNvSpPr>
          <p:nvPr/>
        </p:nvSpPr>
        <p:spPr bwMode="auto">
          <a:xfrm>
            <a:off x="1919289" y="549276"/>
            <a:ext cx="8497887"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eaLnBrk="1" fontAlgn="base" hangingPunct="1">
              <a:spcBef>
                <a:spcPct val="50000"/>
              </a:spcBef>
              <a:spcAft>
                <a:spcPct val="0"/>
              </a:spcAft>
              <a:buFont typeface="Arial" panose="020B0604020202020204" pitchFamily="34" charset="0"/>
              <a:buNone/>
            </a:pPr>
            <a:r>
              <a:rPr lang="zh-CN" altLang="en-US" sz="2400">
                <a:solidFill>
                  <a:srgbClr val="000000"/>
                </a:solidFill>
                <a:latin typeface="宋体" panose="02010600030101010101" pitchFamily="2" charset="-122"/>
                <a:ea typeface="宋体" panose="02010600030101010101" pitchFamily="2" charset="-122"/>
              </a:rPr>
              <a:t>2、只装前2个物品。</a:t>
            </a:r>
            <a:r>
              <a:rPr lang="zh-CN" altLang="en-US" sz="2400">
                <a:solidFill>
                  <a:srgbClr val="B2B2B2"/>
                </a:solidFill>
                <a:latin typeface="宋体" panose="02010600030101010101" pitchFamily="2" charset="-122"/>
                <a:ea typeface="宋体" panose="02010600030101010101" pitchFamily="2" charset="-122"/>
              </a:rPr>
              <a:t>如果第2个物品重量比背包容量大，那么不能装第2个物品，情况和只装第1个一样。如果</a:t>
            </a:r>
            <a:r>
              <a:rPr lang="zh-CN" altLang="en-US" sz="2400">
                <a:solidFill>
                  <a:srgbClr val="B2B2B2"/>
                </a:solidFill>
                <a:latin typeface="Times New Roman" panose="02020603050405020304" pitchFamily="18" charset="0"/>
                <a:ea typeface="宋体" panose="02010600030101010101" pitchFamily="2" charset="-122"/>
              </a:rPr>
              <a:t>第2个物品重量小于背包容量，那么：（1）如果把物品2装进去(重量是2)，那么相当于只把1装到(容量-2)的背包中。</a:t>
            </a:r>
            <a:r>
              <a:rPr lang="zh-CN" altLang="en-US" sz="2400">
                <a:solidFill>
                  <a:srgbClr val="000000"/>
                </a:solidFill>
                <a:latin typeface="Times New Roman" panose="02020603050405020304" pitchFamily="18" charset="0"/>
                <a:ea typeface="宋体" panose="02010600030101010101" pitchFamily="2" charset="-122"/>
              </a:rPr>
              <a:t>（2）如果不装2，那么相当于只把1装到背包中。  －－取（1）和（2）的最大值。</a:t>
            </a:r>
            <a:endParaRPr lang="zh-CN" altLang="en-US">
              <a:solidFill>
                <a:srgbClr val="3333CC"/>
              </a:solidFill>
            </a:endParaRPr>
          </a:p>
        </p:txBody>
      </p:sp>
      <p:sp>
        <p:nvSpPr>
          <p:cNvPr id="23555" name="Rectangle 22"/>
          <p:cNvSpPr>
            <a:spLocks noChangeArrowheads="1"/>
          </p:cNvSpPr>
          <p:nvPr/>
        </p:nvSpPr>
        <p:spPr bwMode="auto">
          <a:xfrm>
            <a:off x="2428876" y="2493964"/>
            <a:ext cx="96361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 </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3556" name="Rectangle 120"/>
          <p:cNvSpPr>
            <a:spLocks noChangeArrowheads="1"/>
          </p:cNvSpPr>
          <p:nvPr/>
        </p:nvSpPr>
        <p:spPr bwMode="auto">
          <a:xfrm>
            <a:off x="2347914" y="2493964"/>
            <a:ext cx="112712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557" name="Rectangle 23"/>
          <p:cNvSpPr>
            <a:spLocks noChangeArrowheads="1"/>
          </p:cNvSpPr>
          <p:nvPr/>
        </p:nvSpPr>
        <p:spPr bwMode="auto">
          <a:xfrm>
            <a:off x="3556001" y="2493964"/>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 </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3558" name="Rectangle 122"/>
          <p:cNvSpPr>
            <a:spLocks noChangeArrowheads="1"/>
          </p:cNvSpPr>
          <p:nvPr/>
        </p:nvSpPr>
        <p:spPr bwMode="auto">
          <a:xfrm>
            <a:off x="3475039"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559" name="Rectangle 24"/>
          <p:cNvSpPr>
            <a:spLocks noChangeArrowheads="1"/>
          </p:cNvSpPr>
          <p:nvPr/>
        </p:nvSpPr>
        <p:spPr bwMode="auto">
          <a:xfrm>
            <a:off x="4067176" y="2493964"/>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3560" name="Rectangle 124"/>
          <p:cNvSpPr>
            <a:spLocks noChangeArrowheads="1"/>
          </p:cNvSpPr>
          <p:nvPr/>
        </p:nvSpPr>
        <p:spPr bwMode="auto">
          <a:xfrm>
            <a:off x="3986214"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561" name="Rectangle 25"/>
          <p:cNvSpPr>
            <a:spLocks noChangeArrowheads="1"/>
          </p:cNvSpPr>
          <p:nvPr/>
        </p:nvSpPr>
        <p:spPr bwMode="auto">
          <a:xfrm>
            <a:off x="4578350" y="2493964"/>
            <a:ext cx="34925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3562" name="Rectangle 126"/>
          <p:cNvSpPr>
            <a:spLocks noChangeArrowheads="1"/>
          </p:cNvSpPr>
          <p:nvPr/>
        </p:nvSpPr>
        <p:spPr bwMode="auto">
          <a:xfrm>
            <a:off x="4497388" y="2493964"/>
            <a:ext cx="512762"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563" name="Rectangle 26"/>
          <p:cNvSpPr>
            <a:spLocks noChangeArrowheads="1"/>
          </p:cNvSpPr>
          <p:nvPr/>
        </p:nvSpPr>
        <p:spPr bwMode="auto">
          <a:xfrm>
            <a:off x="5092701" y="2493964"/>
            <a:ext cx="3460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2</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3564" name="Rectangle 128"/>
          <p:cNvSpPr>
            <a:spLocks noChangeArrowheads="1"/>
          </p:cNvSpPr>
          <p:nvPr/>
        </p:nvSpPr>
        <p:spPr bwMode="auto">
          <a:xfrm>
            <a:off x="5010151"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565" name="Rectangle 27"/>
          <p:cNvSpPr>
            <a:spLocks noChangeArrowheads="1"/>
          </p:cNvSpPr>
          <p:nvPr/>
        </p:nvSpPr>
        <p:spPr bwMode="auto">
          <a:xfrm>
            <a:off x="5603876" y="2493964"/>
            <a:ext cx="3460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3</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3566" name="Rectangle 130"/>
          <p:cNvSpPr>
            <a:spLocks noChangeArrowheads="1"/>
          </p:cNvSpPr>
          <p:nvPr/>
        </p:nvSpPr>
        <p:spPr bwMode="auto">
          <a:xfrm>
            <a:off x="5521326"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567" name="Rectangle 28"/>
          <p:cNvSpPr>
            <a:spLocks noChangeArrowheads="1"/>
          </p:cNvSpPr>
          <p:nvPr/>
        </p:nvSpPr>
        <p:spPr bwMode="auto">
          <a:xfrm>
            <a:off x="6115051" y="2493964"/>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FF3300"/>
                </a:solidFill>
                <a:latin typeface="Times New Roman" panose="02020603050405020304" pitchFamily="18" charset="0"/>
                <a:ea typeface="宋体" panose="02010600030101010101" pitchFamily="2" charset="-122"/>
              </a:rPr>
              <a:t>4</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3568" name="Rectangle 132"/>
          <p:cNvSpPr>
            <a:spLocks noChangeArrowheads="1"/>
          </p:cNvSpPr>
          <p:nvPr/>
        </p:nvSpPr>
        <p:spPr bwMode="auto">
          <a:xfrm>
            <a:off x="6032501" y="2493964"/>
            <a:ext cx="5127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569" name="Rectangle 29"/>
          <p:cNvSpPr>
            <a:spLocks noChangeArrowheads="1"/>
          </p:cNvSpPr>
          <p:nvPr/>
        </p:nvSpPr>
        <p:spPr bwMode="auto">
          <a:xfrm>
            <a:off x="6626226" y="2493964"/>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5</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3570" name="Rectangle 134"/>
          <p:cNvSpPr>
            <a:spLocks noChangeArrowheads="1"/>
          </p:cNvSpPr>
          <p:nvPr/>
        </p:nvSpPr>
        <p:spPr bwMode="auto">
          <a:xfrm>
            <a:off x="6545264"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571" name="Rectangle 30"/>
          <p:cNvSpPr>
            <a:spLocks noChangeArrowheads="1"/>
          </p:cNvSpPr>
          <p:nvPr/>
        </p:nvSpPr>
        <p:spPr bwMode="auto">
          <a:xfrm>
            <a:off x="7137400" y="2493964"/>
            <a:ext cx="34925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3572" name="Rectangle 136"/>
          <p:cNvSpPr>
            <a:spLocks noChangeArrowheads="1"/>
          </p:cNvSpPr>
          <p:nvPr/>
        </p:nvSpPr>
        <p:spPr bwMode="auto">
          <a:xfrm>
            <a:off x="7056438" y="2493964"/>
            <a:ext cx="512762"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573" name="Rectangle 31"/>
          <p:cNvSpPr>
            <a:spLocks noChangeArrowheads="1"/>
          </p:cNvSpPr>
          <p:nvPr/>
        </p:nvSpPr>
        <p:spPr bwMode="auto">
          <a:xfrm>
            <a:off x="7651751" y="2493964"/>
            <a:ext cx="3460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7</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3574" name="Rectangle 138"/>
          <p:cNvSpPr>
            <a:spLocks noChangeArrowheads="1"/>
          </p:cNvSpPr>
          <p:nvPr/>
        </p:nvSpPr>
        <p:spPr bwMode="auto">
          <a:xfrm>
            <a:off x="7569201"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575" name="Rectangle 32"/>
          <p:cNvSpPr>
            <a:spLocks noChangeArrowheads="1"/>
          </p:cNvSpPr>
          <p:nvPr/>
        </p:nvSpPr>
        <p:spPr bwMode="auto">
          <a:xfrm>
            <a:off x="8162926" y="2493964"/>
            <a:ext cx="3460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8</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3576" name="Rectangle 140"/>
          <p:cNvSpPr>
            <a:spLocks noChangeArrowheads="1"/>
          </p:cNvSpPr>
          <p:nvPr/>
        </p:nvSpPr>
        <p:spPr bwMode="auto">
          <a:xfrm>
            <a:off x="8080376"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577" name="Rectangle 33"/>
          <p:cNvSpPr>
            <a:spLocks noChangeArrowheads="1"/>
          </p:cNvSpPr>
          <p:nvPr/>
        </p:nvSpPr>
        <p:spPr bwMode="auto">
          <a:xfrm>
            <a:off x="8674101" y="2493964"/>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3578" name="Rectangle 142"/>
          <p:cNvSpPr>
            <a:spLocks noChangeArrowheads="1"/>
          </p:cNvSpPr>
          <p:nvPr/>
        </p:nvSpPr>
        <p:spPr bwMode="auto">
          <a:xfrm>
            <a:off x="8591551" y="2493964"/>
            <a:ext cx="5127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579" name="Rectangle 34"/>
          <p:cNvSpPr>
            <a:spLocks noChangeArrowheads="1"/>
          </p:cNvSpPr>
          <p:nvPr/>
        </p:nvSpPr>
        <p:spPr bwMode="auto">
          <a:xfrm>
            <a:off x="9185276" y="2493964"/>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3580" name="Rectangle 144"/>
          <p:cNvSpPr>
            <a:spLocks noChangeArrowheads="1"/>
          </p:cNvSpPr>
          <p:nvPr/>
        </p:nvSpPr>
        <p:spPr bwMode="auto">
          <a:xfrm>
            <a:off x="9104314"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581" name="Rectangle 35"/>
          <p:cNvSpPr>
            <a:spLocks noChangeArrowheads="1"/>
          </p:cNvSpPr>
          <p:nvPr/>
        </p:nvSpPr>
        <p:spPr bwMode="auto">
          <a:xfrm>
            <a:off x="2428876" y="3030539"/>
            <a:ext cx="96361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 </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3582" name="Rectangle 146"/>
          <p:cNvSpPr>
            <a:spLocks noChangeArrowheads="1"/>
          </p:cNvSpPr>
          <p:nvPr/>
        </p:nvSpPr>
        <p:spPr bwMode="auto">
          <a:xfrm>
            <a:off x="2347914" y="3030539"/>
            <a:ext cx="11271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583" name="Rectangle 36"/>
          <p:cNvSpPr>
            <a:spLocks noChangeArrowheads="1"/>
          </p:cNvSpPr>
          <p:nvPr/>
        </p:nvSpPr>
        <p:spPr bwMode="auto">
          <a:xfrm>
            <a:off x="3556001" y="303053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3584" name="Rectangle 148"/>
          <p:cNvSpPr>
            <a:spLocks noChangeArrowheads="1"/>
          </p:cNvSpPr>
          <p:nvPr/>
        </p:nvSpPr>
        <p:spPr bwMode="auto">
          <a:xfrm>
            <a:off x="3475039" y="3030539"/>
            <a:ext cx="5111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585" name="Rectangle 37"/>
          <p:cNvSpPr>
            <a:spLocks noChangeArrowheads="1"/>
          </p:cNvSpPr>
          <p:nvPr/>
        </p:nvSpPr>
        <p:spPr bwMode="auto">
          <a:xfrm>
            <a:off x="4067176" y="303053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3586" name="Rectangle 150"/>
          <p:cNvSpPr>
            <a:spLocks noChangeArrowheads="1"/>
          </p:cNvSpPr>
          <p:nvPr/>
        </p:nvSpPr>
        <p:spPr bwMode="auto">
          <a:xfrm>
            <a:off x="3986214"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587" name="Rectangle 38"/>
          <p:cNvSpPr>
            <a:spLocks noChangeArrowheads="1"/>
          </p:cNvSpPr>
          <p:nvPr/>
        </p:nvSpPr>
        <p:spPr bwMode="auto">
          <a:xfrm>
            <a:off x="4578350" y="3030539"/>
            <a:ext cx="3492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3588" name="Rectangle 152"/>
          <p:cNvSpPr>
            <a:spLocks noChangeArrowheads="1"/>
          </p:cNvSpPr>
          <p:nvPr/>
        </p:nvSpPr>
        <p:spPr bwMode="auto">
          <a:xfrm>
            <a:off x="4497388" y="3030539"/>
            <a:ext cx="512762"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589" name="Rectangle 39"/>
          <p:cNvSpPr>
            <a:spLocks noChangeArrowheads="1"/>
          </p:cNvSpPr>
          <p:nvPr/>
        </p:nvSpPr>
        <p:spPr bwMode="auto">
          <a:xfrm>
            <a:off x="5092701" y="303053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590" name="Rectangle 154"/>
          <p:cNvSpPr>
            <a:spLocks noChangeArrowheads="1"/>
          </p:cNvSpPr>
          <p:nvPr/>
        </p:nvSpPr>
        <p:spPr bwMode="auto">
          <a:xfrm>
            <a:off x="5010151"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591" name="Rectangle 47"/>
          <p:cNvSpPr>
            <a:spLocks noChangeArrowheads="1"/>
          </p:cNvSpPr>
          <p:nvPr/>
        </p:nvSpPr>
        <p:spPr bwMode="auto">
          <a:xfrm>
            <a:off x="5603876" y="303053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3592" name="Rectangle 156"/>
          <p:cNvSpPr>
            <a:spLocks noChangeArrowheads="1"/>
          </p:cNvSpPr>
          <p:nvPr/>
        </p:nvSpPr>
        <p:spPr bwMode="auto">
          <a:xfrm>
            <a:off x="5521326"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593" name="Rectangle 48"/>
          <p:cNvSpPr>
            <a:spLocks noChangeArrowheads="1"/>
          </p:cNvSpPr>
          <p:nvPr/>
        </p:nvSpPr>
        <p:spPr bwMode="auto">
          <a:xfrm>
            <a:off x="6115051" y="303053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3594" name="Rectangle 158"/>
          <p:cNvSpPr>
            <a:spLocks noChangeArrowheads="1"/>
          </p:cNvSpPr>
          <p:nvPr/>
        </p:nvSpPr>
        <p:spPr bwMode="auto">
          <a:xfrm>
            <a:off x="6032501" y="3030539"/>
            <a:ext cx="512763"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595" name="Rectangle 49"/>
          <p:cNvSpPr>
            <a:spLocks noChangeArrowheads="1"/>
          </p:cNvSpPr>
          <p:nvPr/>
        </p:nvSpPr>
        <p:spPr bwMode="auto">
          <a:xfrm>
            <a:off x="6626226" y="303053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3596" name="Rectangle 160"/>
          <p:cNvSpPr>
            <a:spLocks noChangeArrowheads="1"/>
          </p:cNvSpPr>
          <p:nvPr/>
        </p:nvSpPr>
        <p:spPr bwMode="auto">
          <a:xfrm>
            <a:off x="6545264"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597" name="Rectangle 50"/>
          <p:cNvSpPr>
            <a:spLocks noChangeArrowheads="1"/>
          </p:cNvSpPr>
          <p:nvPr/>
        </p:nvSpPr>
        <p:spPr bwMode="auto">
          <a:xfrm>
            <a:off x="7137400" y="3030539"/>
            <a:ext cx="3492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3598" name="Rectangle 162"/>
          <p:cNvSpPr>
            <a:spLocks noChangeArrowheads="1"/>
          </p:cNvSpPr>
          <p:nvPr/>
        </p:nvSpPr>
        <p:spPr bwMode="auto">
          <a:xfrm>
            <a:off x="7056438" y="3030539"/>
            <a:ext cx="512762"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599" name="Rectangle 51"/>
          <p:cNvSpPr>
            <a:spLocks noChangeArrowheads="1"/>
          </p:cNvSpPr>
          <p:nvPr/>
        </p:nvSpPr>
        <p:spPr bwMode="auto">
          <a:xfrm>
            <a:off x="7651751" y="303053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3600" name="Rectangle 164"/>
          <p:cNvSpPr>
            <a:spLocks noChangeArrowheads="1"/>
          </p:cNvSpPr>
          <p:nvPr/>
        </p:nvSpPr>
        <p:spPr bwMode="auto">
          <a:xfrm>
            <a:off x="7569201"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601" name="Rectangle 52"/>
          <p:cNvSpPr>
            <a:spLocks noChangeArrowheads="1"/>
          </p:cNvSpPr>
          <p:nvPr/>
        </p:nvSpPr>
        <p:spPr bwMode="auto">
          <a:xfrm>
            <a:off x="8162926" y="303053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3602" name="Rectangle 166"/>
          <p:cNvSpPr>
            <a:spLocks noChangeArrowheads="1"/>
          </p:cNvSpPr>
          <p:nvPr/>
        </p:nvSpPr>
        <p:spPr bwMode="auto">
          <a:xfrm>
            <a:off x="8080376"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603" name="Rectangle 53"/>
          <p:cNvSpPr>
            <a:spLocks noChangeArrowheads="1"/>
          </p:cNvSpPr>
          <p:nvPr/>
        </p:nvSpPr>
        <p:spPr bwMode="auto">
          <a:xfrm>
            <a:off x="8674101" y="303053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3604" name="Rectangle 168"/>
          <p:cNvSpPr>
            <a:spLocks noChangeArrowheads="1"/>
          </p:cNvSpPr>
          <p:nvPr/>
        </p:nvSpPr>
        <p:spPr bwMode="auto">
          <a:xfrm>
            <a:off x="8591551" y="3030539"/>
            <a:ext cx="512763"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605" name="Rectangle 54"/>
          <p:cNvSpPr>
            <a:spLocks noChangeArrowheads="1"/>
          </p:cNvSpPr>
          <p:nvPr/>
        </p:nvSpPr>
        <p:spPr bwMode="auto">
          <a:xfrm>
            <a:off x="9185276" y="303053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3606" name="Rectangle 170"/>
          <p:cNvSpPr>
            <a:spLocks noChangeArrowheads="1"/>
          </p:cNvSpPr>
          <p:nvPr/>
        </p:nvSpPr>
        <p:spPr bwMode="auto">
          <a:xfrm>
            <a:off x="9104314"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607" name="Rectangle 55"/>
          <p:cNvSpPr>
            <a:spLocks noChangeArrowheads="1"/>
          </p:cNvSpPr>
          <p:nvPr/>
        </p:nvSpPr>
        <p:spPr bwMode="auto">
          <a:xfrm>
            <a:off x="2428876" y="3459164"/>
            <a:ext cx="96361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w</a:t>
            </a:r>
            <a:r>
              <a:rPr lang="en-US" altLang="zh-CN" sz="1600" b="1" baseline="-30000">
                <a:solidFill>
                  <a:srgbClr val="000000"/>
                </a:solidFill>
                <a:latin typeface="Times New Roman" panose="02020603050405020304" pitchFamily="18" charset="0"/>
                <a:ea typeface="宋体" panose="02010600030101010101" pitchFamily="2" charset="-122"/>
              </a:rPr>
              <a:t>1</a:t>
            </a:r>
            <a:r>
              <a:rPr lang="en-US" altLang="zh-CN" sz="1600" b="1">
                <a:solidFill>
                  <a:srgbClr val="000000"/>
                </a:solidFill>
                <a:latin typeface="Times New Roman" panose="02020603050405020304" pitchFamily="18" charset="0"/>
                <a:ea typeface="宋体" panose="02010600030101010101" pitchFamily="2" charset="-122"/>
              </a:rPr>
              <a:t>=2 v</a:t>
            </a:r>
            <a:r>
              <a:rPr lang="en-US" altLang="zh-CN" sz="1600" b="1" baseline="-30000">
                <a:solidFill>
                  <a:srgbClr val="000000"/>
                </a:solidFill>
                <a:latin typeface="Times New Roman" panose="02020603050405020304" pitchFamily="18" charset="0"/>
                <a:ea typeface="宋体" panose="02010600030101010101" pitchFamily="2" charset="-122"/>
              </a:rPr>
              <a:t>1</a:t>
            </a:r>
            <a:r>
              <a:rPr lang="en-US" altLang="zh-CN" sz="16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3608" name="Rectangle 172"/>
          <p:cNvSpPr>
            <a:spLocks noChangeArrowheads="1"/>
          </p:cNvSpPr>
          <p:nvPr/>
        </p:nvSpPr>
        <p:spPr bwMode="auto">
          <a:xfrm>
            <a:off x="2347914" y="3459164"/>
            <a:ext cx="11271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609" name="Rectangle 56"/>
          <p:cNvSpPr>
            <a:spLocks noChangeArrowheads="1"/>
          </p:cNvSpPr>
          <p:nvPr/>
        </p:nvSpPr>
        <p:spPr bwMode="auto">
          <a:xfrm>
            <a:off x="3556001" y="3459164"/>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3610" name="Rectangle 174"/>
          <p:cNvSpPr>
            <a:spLocks noChangeArrowheads="1"/>
          </p:cNvSpPr>
          <p:nvPr/>
        </p:nvSpPr>
        <p:spPr bwMode="auto">
          <a:xfrm>
            <a:off x="3475039" y="3459164"/>
            <a:ext cx="5111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611" name="Rectangle 57"/>
          <p:cNvSpPr>
            <a:spLocks noChangeArrowheads="1"/>
          </p:cNvSpPr>
          <p:nvPr/>
        </p:nvSpPr>
        <p:spPr bwMode="auto">
          <a:xfrm>
            <a:off x="4067176" y="3459164"/>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3612" name="Rectangle 176"/>
          <p:cNvSpPr>
            <a:spLocks noChangeArrowheads="1"/>
          </p:cNvSpPr>
          <p:nvPr/>
        </p:nvSpPr>
        <p:spPr bwMode="auto">
          <a:xfrm>
            <a:off x="3986214"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613" name="Rectangle 58"/>
          <p:cNvSpPr>
            <a:spLocks noChangeArrowheads="1"/>
          </p:cNvSpPr>
          <p:nvPr/>
        </p:nvSpPr>
        <p:spPr bwMode="auto">
          <a:xfrm>
            <a:off x="4578350" y="3459164"/>
            <a:ext cx="3492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3614" name="Rectangle 178"/>
          <p:cNvSpPr>
            <a:spLocks noChangeArrowheads="1"/>
          </p:cNvSpPr>
          <p:nvPr/>
        </p:nvSpPr>
        <p:spPr bwMode="auto">
          <a:xfrm>
            <a:off x="4497388" y="3459164"/>
            <a:ext cx="512762"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615" name="Rectangle 59"/>
          <p:cNvSpPr>
            <a:spLocks noChangeArrowheads="1"/>
          </p:cNvSpPr>
          <p:nvPr/>
        </p:nvSpPr>
        <p:spPr bwMode="auto">
          <a:xfrm>
            <a:off x="5092701" y="3459164"/>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3616" name="Rectangle 180"/>
          <p:cNvSpPr>
            <a:spLocks noChangeArrowheads="1"/>
          </p:cNvSpPr>
          <p:nvPr/>
        </p:nvSpPr>
        <p:spPr bwMode="auto">
          <a:xfrm>
            <a:off x="5010151"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617" name="Rectangle 60"/>
          <p:cNvSpPr>
            <a:spLocks noChangeArrowheads="1"/>
          </p:cNvSpPr>
          <p:nvPr/>
        </p:nvSpPr>
        <p:spPr bwMode="auto">
          <a:xfrm>
            <a:off x="5603876" y="3459164"/>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3618" name="Rectangle 182"/>
          <p:cNvSpPr>
            <a:spLocks noChangeArrowheads="1"/>
          </p:cNvSpPr>
          <p:nvPr/>
        </p:nvSpPr>
        <p:spPr bwMode="auto">
          <a:xfrm>
            <a:off x="5521326"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619" name="Rectangle 61"/>
          <p:cNvSpPr>
            <a:spLocks noChangeArrowheads="1"/>
          </p:cNvSpPr>
          <p:nvPr/>
        </p:nvSpPr>
        <p:spPr bwMode="auto">
          <a:xfrm>
            <a:off x="6115051" y="3459164"/>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FF33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3620" name="Rectangle 184"/>
          <p:cNvSpPr>
            <a:spLocks noChangeArrowheads="1"/>
          </p:cNvSpPr>
          <p:nvPr/>
        </p:nvSpPr>
        <p:spPr bwMode="auto">
          <a:xfrm>
            <a:off x="6032501" y="3459164"/>
            <a:ext cx="512763"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621" name="Rectangle 62"/>
          <p:cNvSpPr>
            <a:spLocks noChangeArrowheads="1"/>
          </p:cNvSpPr>
          <p:nvPr/>
        </p:nvSpPr>
        <p:spPr bwMode="auto">
          <a:xfrm>
            <a:off x="6626226" y="3459164"/>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3622" name="Rectangle 186"/>
          <p:cNvSpPr>
            <a:spLocks noChangeArrowheads="1"/>
          </p:cNvSpPr>
          <p:nvPr/>
        </p:nvSpPr>
        <p:spPr bwMode="auto">
          <a:xfrm>
            <a:off x="6545264"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623" name="Rectangle 63"/>
          <p:cNvSpPr>
            <a:spLocks noChangeArrowheads="1"/>
          </p:cNvSpPr>
          <p:nvPr/>
        </p:nvSpPr>
        <p:spPr bwMode="auto">
          <a:xfrm>
            <a:off x="7137400" y="3459164"/>
            <a:ext cx="3492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3624" name="Rectangle 188"/>
          <p:cNvSpPr>
            <a:spLocks noChangeArrowheads="1"/>
          </p:cNvSpPr>
          <p:nvPr/>
        </p:nvSpPr>
        <p:spPr bwMode="auto">
          <a:xfrm>
            <a:off x="7056438" y="3459164"/>
            <a:ext cx="512762"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625" name="Rectangle 64"/>
          <p:cNvSpPr>
            <a:spLocks noChangeArrowheads="1"/>
          </p:cNvSpPr>
          <p:nvPr/>
        </p:nvSpPr>
        <p:spPr bwMode="auto">
          <a:xfrm>
            <a:off x="7651751" y="3459164"/>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3626" name="Rectangle 190"/>
          <p:cNvSpPr>
            <a:spLocks noChangeArrowheads="1"/>
          </p:cNvSpPr>
          <p:nvPr/>
        </p:nvSpPr>
        <p:spPr bwMode="auto">
          <a:xfrm>
            <a:off x="7569201"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627" name="Rectangle 65"/>
          <p:cNvSpPr>
            <a:spLocks noChangeArrowheads="1"/>
          </p:cNvSpPr>
          <p:nvPr/>
        </p:nvSpPr>
        <p:spPr bwMode="auto">
          <a:xfrm>
            <a:off x="8162926" y="3459164"/>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3628" name="Rectangle 192"/>
          <p:cNvSpPr>
            <a:spLocks noChangeArrowheads="1"/>
          </p:cNvSpPr>
          <p:nvPr/>
        </p:nvSpPr>
        <p:spPr bwMode="auto">
          <a:xfrm>
            <a:off x="8080376"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629" name="Rectangle 66"/>
          <p:cNvSpPr>
            <a:spLocks noChangeArrowheads="1"/>
          </p:cNvSpPr>
          <p:nvPr/>
        </p:nvSpPr>
        <p:spPr bwMode="auto">
          <a:xfrm>
            <a:off x="8674101" y="3459164"/>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3630" name="Rectangle 194"/>
          <p:cNvSpPr>
            <a:spLocks noChangeArrowheads="1"/>
          </p:cNvSpPr>
          <p:nvPr/>
        </p:nvSpPr>
        <p:spPr bwMode="auto">
          <a:xfrm>
            <a:off x="8591551" y="3459164"/>
            <a:ext cx="512763"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631" name="Rectangle 67"/>
          <p:cNvSpPr>
            <a:spLocks noChangeArrowheads="1"/>
          </p:cNvSpPr>
          <p:nvPr/>
        </p:nvSpPr>
        <p:spPr bwMode="auto">
          <a:xfrm>
            <a:off x="9185276" y="3459164"/>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3632" name="Rectangle 196"/>
          <p:cNvSpPr>
            <a:spLocks noChangeArrowheads="1"/>
          </p:cNvSpPr>
          <p:nvPr/>
        </p:nvSpPr>
        <p:spPr bwMode="auto">
          <a:xfrm>
            <a:off x="9104314"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633" name="Rectangle 68"/>
          <p:cNvSpPr>
            <a:spLocks noChangeArrowheads="1"/>
          </p:cNvSpPr>
          <p:nvPr/>
        </p:nvSpPr>
        <p:spPr bwMode="auto">
          <a:xfrm>
            <a:off x="2428876" y="3887789"/>
            <a:ext cx="96361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w</a:t>
            </a:r>
            <a:r>
              <a:rPr lang="en-US" altLang="zh-CN" sz="1600" b="1" baseline="-30000">
                <a:solidFill>
                  <a:srgbClr val="000000"/>
                </a:solidFill>
                <a:latin typeface="Times New Roman" panose="02020603050405020304" pitchFamily="18" charset="0"/>
                <a:ea typeface="宋体" panose="02010600030101010101" pitchFamily="2" charset="-122"/>
              </a:rPr>
              <a:t>2</a:t>
            </a:r>
            <a:r>
              <a:rPr lang="en-US" altLang="zh-CN" sz="1600" b="1">
                <a:solidFill>
                  <a:srgbClr val="000000"/>
                </a:solidFill>
                <a:latin typeface="Times New Roman" panose="02020603050405020304" pitchFamily="18" charset="0"/>
                <a:ea typeface="宋体" panose="02010600030101010101" pitchFamily="2" charset="-122"/>
              </a:rPr>
              <a:t>=2 v</a:t>
            </a:r>
            <a:r>
              <a:rPr lang="en-US" altLang="zh-CN" sz="1600" b="1" baseline="-30000">
                <a:solidFill>
                  <a:srgbClr val="000000"/>
                </a:solidFill>
                <a:latin typeface="Times New Roman" panose="02020603050405020304" pitchFamily="18" charset="0"/>
                <a:ea typeface="宋体" panose="02010600030101010101" pitchFamily="2" charset="-122"/>
              </a:rPr>
              <a:t>2</a:t>
            </a:r>
            <a:r>
              <a:rPr lang="en-US" altLang="zh-CN" sz="1600" b="1">
                <a:solidFill>
                  <a:srgbClr val="000000"/>
                </a:solidFill>
                <a:latin typeface="Times New Roman" panose="02020603050405020304" pitchFamily="18" charset="0"/>
                <a:ea typeface="宋体" panose="02010600030101010101" pitchFamily="2" charset="-122"/>
              </a:rPr>
              <a:t>=3</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3634" name="Rectangle 198"/>
          <p:cNvSpPr>
            <a:spLocks noChangeArrowheads="1"/>
          </p:cNvSpPr>
          <p:nvPr/>
        </p:nvSpPr>
        <p:spPr bwMode="auto">
          <a:xfrm>
            <a:off x="2347914" y="3887789"/>
            <a:ext cx="11271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635" name="Rectangle 69"/>
          <p:cNvSpPr>
            <a:spLocks noChangeArrowheads="1"/>
          </p:cNvSpPr>
          <p:nvPr/>
        </p:nvSpPr>
        <p:spPr bwMode="auto">
          <a:xfrm>
            <a:off x="3556001" y="388778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2</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3636" name="Rectangle 200"/>
          <p:cNvSpPr>
            <a:spLocks noChangeArrowheads="1"/>
          </p:cNvSpPr>
          <p:nvPr/>
        </p:nvSpPr>
        <p:spPr bwMode="auto">
          <a:xfrm>
            <a:off x="3475039" y="3887789"/>
            <a:ext cx="5111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637" name="Rectangle 70"/>
          <p:cNvSpPr>
            <a:spLocks noChangeArrowheads="1"/>
          </p:cNvSpPr>
          <p:nvPr/>
        </p:nvSpPr>
        <p:spPr bwMode="auto">
          <a:xfrm>
            <a:off x="4067176" y="388778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3638" name="Rectangle 202"/>
          <p:cNvSpPr>
            <a:spLocks noChangeArrowheads="1"/>
          </p:cNvSpPr>
          <p:nvPr/>
        </p:nvSpPr>
        <p:spPr bwMode="auto">
          <a:xfrm>
            <a:off x="3986214"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639" name="Rectangle 71"/>
          <p:cNvSpPr>
            <a:spLocks noChangeArrowheads="1"/>
          </p:cNvSpPr>
          <p:nvPr/>
        </p:nvSpPr>
        <p:spPr bwMode="auto">
          <a:xfrm>
            <a:off x="4578350" y="3887789"/>
            <a:ext cx="3492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3640" name="Rectangle 204"/>
          <p:cNvSpPr>
            <a:spLocks noChangeArrowheads="1"/>
          </p:cNvSpPr>
          <p:nvPr/>
        </p:nvSpPr>
        <p:spPr bwMode="auto">
          <a:xfrm>
            <a:off x="4497388" y="3887789"/>
            <a:ext cx="512762"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641" name="Rectangle 72"/>
          <p:cNvSpPr>
            <a:spLocks noChangeArrowheads="1"/>
          </p:cNvSpPr>
          <p:nvPr/>
        </p:nvSpPr>
        <p:spPr bwMode="auto">
          <a:xfrm>
            <a:off x="5092701" y="388778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3642" name="Rectangle 206"/>
          <p:cNvSpPr>
            <a:spLocks noChangeArrowheads="1"/>
          </p:cNvSpPr>
          <p:nvPr/>
        </p:nvSpPr>
        <p:spPr bwMode="auto">
          <a:xfrm>
            <a:off x="5010151"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643" name="Rectangle 73"/>
          <p:cNvSpPr>
            <a:spLocks noChangeArrowheads="1"/>
          </p:cNvSpPr>
          <p:nvPr/>
        </p:nvSpPr>
        <p:spPr bwMode="auto">
          <a:xfrm>
            <a:off x="5603876" y="388778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3644" name="Rectangle 208"/>
          <p:cNvSpPr>
            <a:spLocks noChangeArrowheads="1"/>
          </p:cNvSpPr>
          <p:nvPr/>
        </p:nvSpPr>
        <p:spPr bwMode="auto">
          <a:xfrm>
            <a:off x="5521326"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645" name="Rectangle 74"/>
          <p:cNvSpPr>
            <a:spLocks noChangeArrowheads="1"/>
          </p:cNvSpPr>
          <p:nvPr/>
        </p:nvSpPr>
        <p:spPr bwMode="auto">
          <a:xfrm>
            <a:off x="6115051" y="388778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zh-CN" altLang="en-US" sz="2000" b="1">
                <a:solidFill>
                  <a:srgbClr val="FF33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3646" name="Rectangle 210"/>
          <p:cNvSpPr>
            <a:spLocks noChangeArrowheads="1"/>
          </p:cNvSpPr>
          <p:nvPr/>
        </p:nvSpPr>
        <p:spPr bwMode="auto">
          <a:xfrm>
            <a:off x="6032501" y="3887789"/>
            <a:ext cx="512763"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647" name="Rectangle 75"/>
          <p:cNvSpPr>
            <a:spLocks noChangeArrowheads="1"/>
          </p:cNvSpPr>
          <p:nvPr/>
        </p:nvSpPr>
        <p:spPr bwMode="auto">
          <a:xfrm>
            <a:off x="6626226" y="388778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3648" name="Rectangle 212"/>
          <p:cNvSpPr>
            <a:spLocks noChangeArrowheads="1"/>
          </p:cNvSpPr>
          <p:nvPr/>
        </p:nvSpPr>
        <p:spPr bwMode="auto">
          <a:xfrm>
            <a:off x="6545264"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649" name="Rectangle 76"/>
          <p:cNvSpPr>
            <a:spLocks noChangeArrowheads="1"/>
          </p:cNvSpPr>
          <p:nvPr/>
        </p:nvSpPr>
        <p:spPr bwMode="auto">
          <a:xfrm>
            <a:off x="7108826" y="3860801"/>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3650" name="Rectangle 214"/>
          <p:cNvSpPr>
            <a:spLocks noChangeArrowheads="1"/>
          </p:cNvSpPr>
          <p:nvPr/>
        </p:nvSpPr>
        <p:spPr bwMode="auto">
          <a:xfrm>
            <a:off x="7026276" y="3860801"/>
            <a:ext cx="5127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651" name="Rectangle 77"/>
          <p:cNvSpPr>
            <a:spLocks noChangeArrowheads="1"/>
          </p:cNvSpPr>
          <p:nvPr/>
        </p:nvSpPr>
        <p:spPr bwMode="auto">
          <a:xfrm>
            <a:off x="7651751" y="388778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3652" name="Rectangle 216"/>
          <p:cNvSpPr>
            <a:spLocks noChangeArrowheads="1"/>
          </p:cNvSpPr>
          <p:nvPr/>
        </p:nvSpPr>
        <p:spPr bwMode="auto">
          <a:xfrm>
            <a:off x="7569201"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653" name="Rectangle 78"/>
          <p:cNvSpPr>
            <a:spLocks noChangeArrowheads="1"/>
          </p:cNvSpPr>
          <p:nvPr/>
        </p:nvSpPr>
        <p:spPr bwMode="auto">
          <a:xfrm>
            <a:off x="8162926" y="388778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3654" name="Rectangle 218"/>
          <p:cNvSpPr>
            <a:spLocks noChangeArrowheads="1"/>
          </p:cNvSpPr>
          <p:nvPr/>
        </p:nvSpPr>
        <p:spPr bwMode="auto">
          <a:xfrm>
            <a:off x="8080376"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655" name="Rectangle 79"/>
          <p:cNvSpPr>
            <a:spLocks noChangeArrowheads="1"/>
          </p:cNvSpPr>
          <p:nvPr/>
        </p:nvSpPr>
        <p:spPr bwMode="auto">
          <a:xfrm>
            <a:off x="8674101" y="388778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3656" name="Rectangle 220"/>
          <p:cNvSpPr>
            <a:spLocks noChangeArrowheads="1"/>
          </p:cNvSpPr>
          <p:nvPr/>
        </p:nvSpPr>
        <p:spPr bwMode="auto">
          <a:xfrm>
            <a:off x="8591551" y="3887789"/>
            <a:ext cx="512763"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657" name="Rectangle 80"/>
          <p:cNvSpPr>
            <a:spLocks noChangeArrowheads="1"/>
          </p:cNvSpPr>
          <p:nvPr/>
        </p:nvSpPr>
        <p:spPr bwMode="auto">
          <a:xfrm>
            <a:off x="9185276" y="388778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3658" name="Rectangle 222"/>
          <p:cNvSpPr>
            <a:spLocks noChangeArrowheads="1"/>
          </p:cNvSpPr>
          <p:nvPr/>
        </p:nvSpPr>
        <p:spPr bwMode="auto">
          <a:xfrm>
            <a:off x="9104314"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659" name="Rectangle 81"/>
          <p:cNvSpPr>
            <a:spLocks noChangeArrowheads="1"/>
          </p:cNvSpPr>
          <p:nvPr/>
        </p:nvSpPr>
        <p:spPr bwMode="auto">
          <a:xfrm>
            <a:off x="2428876" y="4316414"/>
            <a:ext cx="963613"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w</a:t>
            </a:r>
            <a:r>
              <a:rPr lang="en-US" altLang="zh-CN" sz="1600" b="1" baseline="-30000">
                <a:solidFill>
                  <a:srgbClr val="000000"/>
                </a:solidFill>
                <a:latin typeface="Times New Roman" panose="02020603050405020304" pitchFamily="18" charset="0"/>
                <a:ea typeface="宋体" panose="02010600030101010101" pitchFamily="2" charset="-122"/>
              </a:rPr>
              <a:t>3</a:t>
            </a:r>
            <a:r>
              <a:rPr lang="en-US" altLang="zh-CN" sz="1600" b="1">
                <a:solidFill>
                  <a:srgbClr val="000000"/>
                </a:solidFill>
                <a:latin typeface="Times New Roman" panose="02020603050405020304" pitchFamily="18" charset="0"/>
                <a:ea typeface="宋体" panose="02010600030101010101" pitchFamily="2" charset="-122"/>
              </a:rPr>
              <a:t>=6 v</a:t>
            </a:r>
            <a:r>
              <a:rPr lang="en-US" altLang="zh-CN" sz="1600" b="1" baseline="-30000">
                <a:solidFill>
                  <a:srgbClr val="000000"/>
                </a:solidFill>
                <a:latin typeface="Times New Roman" panose="02020603050405020304" pitchFamily="18" charset="0"/>
                <a:ea typeface="宋体" panose="02010600030101010101" pitchFamily="2" charset="-122"/>
              </a:rPr>
              <a:t>3</a:t>
            </a:r>
            <a:r>
              <a:rPr lang="en-US" altLang="zh-CN" sz="1600" b="1">
                <a:solidFill>
                  <a:srgbClr val="000000"/>
                </a:solidFill>
                <a:latin typeface="Times New Roman" panose="02020603050405020304" pitchFamily="18" charset="0"/>
                <a:ea typeface="宋体" panose="02010600030101010101" pitchFamily="2" charset="-122"/>
              </a:rPr>
              <a:t>=5</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3660" name="Rectangle 224"/>
          <p:cNvSpPr>
            <a:spLocks noChangeArrowheads="1"/>
          </p:cNvSpPr>
          <p:nvPr/>
        </p:nvSpPr>
        <p:spPr bwMode="auto">
          <a:xfrm>
            <a:off x="2347914" y="4316414"/>
            <a:ext cx="1127125"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661" name="Rectangle 82"/>
          <p:cNvSpPr>
            <a:spLocks noChangeArrowheads="1"/>
          </p:cNvSpPr>
          <p:nvPr/>
        </p:nvSpPr>
        <p:spPr bwMode="auto">
          <a:xfrm>
            <a:off x="3556001" y="4316414"/>
            <a:ext cx="347663"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3</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3662" name="Rectangle 226"/>
          <p:cNvSpPr>
            <a:spLocks noChangeArrowheads="1"/>
          </p:cNvSpPr>
          <p:nvPr/>
        </p:nvSpPr>
        <p:spPr bwMode="auto">
          <a:xfrm>
            <a:off x="3475039" y="4316414"/>
            <a:ext cx="511175"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663" name="Rectangle 228"/>
          <p:cNvSpPr>
            <a:spLocks noChangeArrowheads="1"/>
          </p:cNvSpPr>
          <p:nvPr/>
        </p:nvSpPr>
        <p:spPr bwMode="auto">
          <a:xfrm>
            <a:off x="3986214"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664" name="Rectangle 230"/>
          <p:cNvSpPr>
            <a:spLocks noChangeArrowheads="1"/>
          </p:cNvSpPr>
          <p:nvPr/>
        </p:nvSpPr>
        <p:spPr bwMode="auto">
          <a:xfrm>
            <a:off x="4497388" y="4316414"/>
            <a:ext cx="512762"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665" name="Rectangle 232"/>
          <p:cNvSpPr>
            <a:spLocks noChangeArrowheads="1"/>
          </p:cNvSpPr>
          <p:nvPr/>
        </p:nvSpPr>
        <p:spPr bwMode="auto">
          <a:xfrm>
            <a:off x="5010151"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666" name="Rectangle 234"/>
          <p:cNvSpPr>
            <a:spLocks noChangeArrowheads="1"/>
          </p:cNvSpPr>
          <p:nvPr/>
        </p:nvSpPr>
        <p:spPr bwMode="auto">
          <a:xfrm>
            <a:off x="5521326"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667" name="Rectangle 236"/>
          <p:cNvSpPr>
            <a:spLocks noChangeArrowheads="1"/>
          </p:cNvSpPr>
          <p:nvPr/>
        </p:nvSpPr>
        <p:spPr bwMode="auto">
          <a:xfrm>
            <a:off x="6032501" y="4316414"/>
            <a:ext cx="512763"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668" name="Rectangle 238"/>
          <p:cNvSpPr>
            <a:spLocks noChangeArrowheads="1"/>
          </p:cNvSpPr>
          <p:nvPr/>
        </p:nvSpPr>
        <p:spPr bwMode="auto">
          <a:xfrm>
            <a:off x="6545264"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669" name="Rectangle 240"/>
          <p:cNvSpPr>
            <a:spLocks noChangeArrowheads="1"/>
          </p:cNvSpPr>
          <p:nvPr/>
        </p:nvSpPr>
        <p:spPr bwMode="auto">
          <a:xfrm>
            <a:off x="7056438" y="4316414"/>
            <a:ext cx="512762"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670" name="Rectangle 242"/>
          <p:cNvSpPr>
            <a:spLocks noChangeArrowheads="1"/>
          </p:cNvSpPr>
          <p:nvPr/>
        </p:nvSpPr>
        <p:spPr bwMode="auto">
          <a:xfrm>
            <a:off x="7569201"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671" name="Rectangle 244"/>
          <p:cNvSpPr>
            <a:spLocks noChangeArrowheads="1"/>
          </p:cNvSpPr>
          <p:nvPr/>
        </p:nvSpPr>
        <p:spPr bwMode="auto">
          <a:xfrm>
            <a:off x="8080376"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672" name="Rectangle 246"/>
          <p:cNvSpPr>
            <a:spLocks noChangeArrowheads="1"/>
          </p:cNvSpPr>
          <p:nvPr/>
        </p:nvSpPr>
        <p:spPr bwMode="auto">
          <a:xfrm>
            <a:off x="8591551" y="4316414"/>
            <a:ext cx="512763"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673" name="Rectangle 248"/>
          <p:cNvSpPr>
            <a:spLocks noChangeArrowheads="1"/>
          </p:cNvSpPr>
          <p:nvPr/>
        </p:nvSpPr>
        <p:spPr bwMode="auto">
          <a:xfrm>
            <a:off x="9104314"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674" name="Rectangle 94"/>
          <p:cNvSpPr>
            <a:spLocks noChangeArrowheads="1"/>
          </p:cNvSpPr>
          <p:nvPr/>
        </p:nvSpPr>
        <p:spPr bwMode="auto">
          <a:xfrm>
            <a:off x="2428876" y="4851401"/>
            <a:ext cx="96361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w</a:t>
            </a:r>
            <a:r>
              <a:rPr lang="en-US" altLang="zh-CN" sz="1600" b="1" baseline="-30000">
                <a:solidFill>
                  <a:srgbClr val="000000"/>
                </a:solidFill>
                <a:latin typeface="Times New Roman" panose="02020603050405020304" pitchFamily="18" charset="0"/>
                <a:ea typeface="宋体" panose="02010600030101010101" pitchFamily="2" charset="-122"/>
              </a:rPr>
              <a:t>4</a:t>
            </a:r>
            <a:r>
              <a:rPr lang="en-US" altLang="zh-CN" sz="1600" b="1">
                <a:solidFill>
                  <a:srgbClr val="000000"/>
                </a:solidFill>
                <a:latin typeface="Times New Roman" panose="02020603050405020304" pitchFamily="18" charset="0"/>
                <a:ea typeface="宋体" panose="02010600030101010101" pitchFamily="2" charset="-122"/>
              </a:rPr>
              <a:t>=5 v</a:t>
            </a:r>
            <a:r>
              <a:rPr lang="en-US" altLang="zh-CN" sz="1600" b="1" baseline="-30000">
                <a:solidFill>
                  <a:srgbClr val="000000"/>
                </a:solidFill>
                <a:latin typeface="Times New Roman" panose="02020603050405020304" pitchFamily="18" charset="0"/>
                <a:ea typeface="宋体" panose="02010600030101010101" pitchFamily="2" charset="-122"/>
              </a:rPr>
              <a:t>4</a:t>
            </a:r>
            <a:r>
              <a:rPr lang="en-US" altLang="zh-CN" sz="1600" b="1">
                <a:solidFill>
                  <a:srgbClr val="000000"/>
                </a:solidFill>
                <a:latin typeface="Times New Roman" panose="02020603050405020304" pitchFamily="18" charset="0"/>
                <a:ea typeface="宋体" panose="02010600030101010101" pitchFamily="2" charset="-122"/>
              </a:rPr>
              <a:t>=4</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3675" name="Rectangle 250"/>
          <p:cNvSpPr>
            <a:spLocks noChangeArrowheads="1"/>
          </p:cNvSpPr>
          <p:nvPr/>
        </p:nvSpPr>
        <p:spPr bwMode="auto">
          <a:xfrm>
            <a:off x="2347914" y="4851401"/>
            <a:ext cx="112712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676" name="Rectangle 95"/>
          <p:cNvSpPr>
            <a:spLocks noChangeArrowheads="1"/>
          </p:cNvSpPr>
          <p:nvPr/>
        </p:nvSpPr>
        <p:spPr bwMode="auto">
          <a:xfrm>
            <a:off x="3556001" y="4851401"/>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4</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3677" name="Rectangle 252"/>
          <p:cNvSpPr>
            <a:spLocks noChangeArrowheads="1"/>
          </p:cNvSpPr>
          <p:nvPr/>
        </p:nvSpPr>
        <p:spPr bwMode="auto">
          <a:xfrm>
            <a:off x="3475039" y="4851401"/>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678" name="Rectangle 254"/>
          <p:cNvSpPr>
            <a:spLocks noChangeArrowheads="1"/>
          </p:cNvSpPr>
          <p:nvPr/>
        </p:nvSpPr>
        <p:spPr bwMode="auto">
          <a:xfrm>
            <a:off x="3986214"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679" name="Rectangle 256"/>
          <p:cNvSpPr>
            <a:spLocks noChangeArrowheads="1"/>
          </p:cNvSpPr>
          <p:nvPr/>
        </p:nvSpPr>
        <p:spPr bwMode="auto">
          <a:xfrm>
            <a:off x="4497388" y="4851401"/>
            <a:ext cx="512762"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680" name="Rectangle 258"/>
          <p:cNvSpPr>
            <a:spLocks noChangeArrowheads="1"/>
          </p:cNvSpPr>
          <p:nvPr/>
        </p:nvSpPr>
        <p:spPr bwMode="auto">
          <a:xfrm>
            <a:off x="5010151"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681" name="Rectangle 260"/>
          <p:cNvSpPr>
            <a:spLocks noChangeArrowheads="1"/>
          </p:cNvSpPr>
          <p:nvPr/>
        </p:nvSpPr>
        <p:spPr bwMode="auto">
          <a:xfrm>
            <a:off x="5521326"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682" name="Rectangle 262"/>
          <p:cNvSpPr>
            <a:spLocks noChangeArrowheads="1"/>
          </p:cNvSpPr>
          <p:nvPr/>
        </p:nvSpPr>
        <p:spPr bwMode="auto">
          <a:xfrm>
            <a:off x="6032501" y="4851401"/>
            <a:ext cx="512763"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683" name="Rectangle 264"/>
          <p:cNvSpPr>
            <a:spLocks noChangeArrowheads="1"/>
          </p:cNvSpPr>
          <p:nvPr/>
        </p:nvSpPr>
        <p:spPr bwMode="auto">
          <a:xfrm>
            <a:off x="6545264"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684" name="Rectangle 266"/>
          <p:cNvSpPr>
            <a:spLocks noChangeArrowheads="1"/>
          </p:cNvSpPr>
          <p:nvPr/>
        </p:nvSpPr>
        <p:spPr bwMode="auto">
          <a:xfrm>
            <a:off x="7056438" y="4851401"/>
            <a:ext cx="512762"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685" name="Rectangle 268"/>
          <p:cNvSpPr>
            <a:spLocks noChangeArrowheads="1"/>
          </p:cNvSpPr>
          <p:nvPr/>
        </p:nvSpPr>
        <p:spPr bwMode="auto">
          <a:xfrm>
            <a:off x="7569201"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686" name="Rectangle 270"/>
          <p:cNvSpPr>
            <a:spLocks noChangeArrowheads="1"/>
          </p:cNvSpPr>
          <p:nvPr/>
        </p:nvSpPr>
        <p:spPr bwMode="auto">
          <a:xfrm>
            <a:off x="8080376"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687" name="Rectangle 272"/>
          <p:cNvSpPr>
            <a:spLocks noChangeArrowheads="1"/>
          </p:cNvSpPr>
          <p:nvPr/>
        </p:nvSpPr>
        <p:spPr bwMode="auto">
          <a:xfrm>
            <a:off x="8591551" y="4851401"/>
            <a:ext cx="512763"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688" name="Rectangle 274"/>
          <p:cNvSpPr>
            <a:spLocks noChangeArrowheads="1"/>
          </p:cNvSpPr>
          <p:nvPr/>
        </p:nvSpPr>
        <p:spPr bwMode="auto">
          <a:xfrm>
            <a:off x="9104314"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689" name="Rectangle 107"/>
          <p:cNvSpPr>
            <a:spLocks noChangeArrowheads="1"/>
          </p:cNvSpPr>
          <p:nvPr/>
        </p:nvSpPr>
        <p:spPr bwMode="auto">
          <a:xfrm>
            <a:off x="2428876" y="5387975"/>
            <a:ext cx="963613"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w</a:t>
            </a:r>
            <a:r>
              <a:rPr lang="en-US" altLang="zh-CN" sz="1600" b="1" baseline="-30000">
                <a:solidFill>
                  <a:srgbClr val="000000"/>
                </a:solidFill>
                <a:latin typeface="Times New Roman" panose="02020603050405020304" pitchFamily="18" charset="0"/>
                <a:ea typeface="宋体" panose="02010600030101010101" pitchFamily="2" charset="-122"/>
              </a:rPr>
              <a:t>5</a:t>
            </a:r>
            <a:r>
              <a:rPr lang="en-US" altLang="zh-CN" sz="1600" b="1">
                <a:solidFill>
                  <a:srgbClr val="000000"/>
                </a:solidFill>
                <a:latin typeface="Times New Roman" panose="02020603050405020304" pitchFamily="18" charset="0"/>
                <a:ea typeface="宋体" panose="02010600030101010101" pitchFamily="2" charset="-122"/>
              </a:rPr>
              <a:t>=</a:t>
            </a:r>
            <a:r>
              <a:rPr lang="zh-CN" altLang="en-US" sz="1600" b="1">
                <a:solidFill>
                  <a:srgbClr val="000000"/>
                </a:solidFill>
                <a:latin typeface="Times New Roman" panose="02020603050405020304" pitchFamily="18" charset="0"/>
                <a:ea typeface="宋体" panose="02010600030101010101" pitchFamily="2" charset="-122"/>
              </a:rPr>
              <a:t>4</a:t>
            </a:r>
            <a:r>
              <a:rPr lang="en-US" altLang="zh-CN" sz="1600" b="1">
                <a:solidFill>
                  <a:srgbClr val="000000"/>
                </a:solidFill>
                <a:latin typeface="Times New Roman" panose="02020603050405020304" pitchFamily="18" charset="0"/>
                <a:ea typeface="宋体" panose="02010600030101010101" pitchFamily="2" charset="-122"/>
              </a:rPr>
              <a:t> v</a:t>
            </a:r>
            <a:r>
              <a:rPr lang="en-US" altLang="zh-CN" sz="1600" b="1" baseline="-30000">
                <a:solidFill>
                  <a:srgbClr val="000000"/>
                </a:solidFill>
                <a:latin typeface="Times New Roman" panose="02020603050405020304" pitchFamily="18" charset="0"/>
                <a:ea typeface="宋体" panose="02010600030101010101" pitchFamily="2" charset="-122"/>
              </a:rPr>
              <a:t>5</a:t>
            </a:r>
            <a:r>
              <a:rPr lang="en-US" altLang="zh-CN" sz="16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3690" name="Rectangle 276"/>
          <p:cNvSpPr>
            <a:spLocks noChangeArrowheads="1"/>
          </p:cNvSpPr>
          <p:nvPr/>
        </p:nvSpPr>
        <p:spPr bwMode="auto">
          <a:xfrm>
            <a:off x="2347914" y="5387975"/>
            <a:ext cx="1127125"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691" name="Rectangle 108"/>
          <p:cNvSpPr>
            <a:spLocks noChangeArrowheads="1"/>
          </p:cNvSpPr>
          <p:nvPr/>
        </p:nvSpPr>
        <p:spPr bwMode="auto">
          <a:xfrm>
            <a:off x="3556001" y="5387975"/>
            <a:ext cx="347663"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5</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3692" name="Rectangle 278"/>
          <p:cNvSpPr>
            <a:spLocks noChangeArrowheads="1"/>
          </p:cNvSpPr>
          <p:nvPr/>
        </p:nvSpPr>
        <p:spPr bwMode="auto">
          <a:xfrm>
            <a:off x="3475039" y="5387975"/>
            <a:ext cx="511175"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693" name="Rectangle 280"/>
          <p:cNvSpPr>
            <a:spLocks noChangeArrowheads="1"/>
          </p:cNvSpPr>
          <p:nvPr/>
        </p:nvSpPr>
        <p:spPr bwMode="auto">
          <a:xfrm>
            <a:off x="3986214"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694" name="Rectangle 282"/>
          <p:cNvSpPr>
            <a:spLocks noChangeArrowheads="1"/>
          </p:cNvSpPr>
          <p:nvPr/>
        </p:nvSpPr>
        <p:spPr bwMode="auto">
          <a:xfrm>
            <a:off x="4497388" y="5387975"/>
            <a:ext cx="512762"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695" name="Rectangle 284"/>
          <p:cNvSpPr>
            <a:spLocks noChangeArrowheads="1"/>
          </p:cNvSpPr>
          <p:nvPr/>
        </p:nvSpPr>
        <p:spPr bwMode="auto">
          <a:xfrm>
            <a:off x="5010151"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696" name="Rectangle 286"/>
          <p:cNvSpPr>
            <a:spLocks noChangeArrowheads="1"/>
          </p:cNvSpPr>
          <p:nvPr/>
        </p:nvSpPr>
        <p:spPr bwMode="auto">
          <a:xfrm>
            <a:off x="5521326"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697" name="Rectangle 288"/>
          <p:cNvSpPr>
            <a:spLocks noChangeArrowheads="1"/>
          </p:cNvSpPr>
          <p:nvPr/>
        </p:nvSpPr>
        <p:spPr bwMode="auto">
          <a:xfrm>
            <a:off x="6032501" y="5387975"/>
            <a:ext cx="512763"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698" name="Rectangle 290"/>
          <p:cNvSpPr>
            <a:spLocks noChangeArrowheads="1"/>
          </p:cNvSpPr>
          <p:nvPr/>
        </p:nvSpPr>
        <p:spPr bwMode="auto">
          <a:xfrm>
            <a:off x="6545264"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699" name="Rectangle 292"/>
          <p:cNvSpPr>
            <a:spLocks noChangeArrowheads="1"/>
          </p:cNvSpPr>
          <p:nvPr/>
        </p:nvSpPr>
        <p:spPr bwMode="auto">
          <a:xfrm>
            <a:off x="7056438" y="5387975"/>
            <a:ext cx="512762"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700" name="Rectangle 294"/>
          <p:cNvSpPr>
            <a:spLocks noChangeArrowheads="1"/>
          </p:cNvSpPr>
          <p:nvPr/>
        </p:nvSpPr>
        <p:spPr bwMode="auto">
          <a:xfrm>
            <a:off x="7569201"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701" name="Rectangle 296"/>
          <p:cNvSpPr>
            <a:spLocks noChangeArrowheads="1"/>
          </p:cNvSpPr>
          <p:nvPr/>
        </p:nvSpPr>
        <p:spPr bwMode="auto">
          <a:xfrm>
            <a:off x="8080376"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702" name="Rectangle 298"/>
          <p:cNvSpPr>
            <a:spLocks noChangeArrowheads="1"/>
          </p:cNvSpPr>
          <p:nvPr/>
        </p:nvSpPr>
        <p:spPr bwMode="auto">
          <a:xfrm>
            <a:off x="8591551" y="5387975"/>
            <a:ext cx="512763"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703" name="Rectangle 300"/>
          <p:cNvSpPr>
            <a:spLocks noChangeArrowheads="1"/>
          </p:cNvSpPr>
          <p:nvPr/>
        </p:nvSpPr>
        <p:spPr bwMode="auto">
          <a:xfrm>
            <a:off x="9104314"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704" name="Rectangle 303"/>
          <p:cNvSpPr>
            <a:spLocks noChangeArrowheads="1"/>
          </p:cNvSpPr>
          <p:nvPr/>
        </p:nvSpPr>
        <p:spPr bwMode="auto">
          <a:xfrm>
            <a:off x="2344739" y="2492376"/>
            <a:ext cx="7273925" cy="3432175"/>
          </a:xfrm>
          <a:prstGeom prst="rect">
            <a:avLst/>
          </a:prstGeom>
          <a:noFill/>
          <a:ln w="6350"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705" name="Rectangle 311"/>
          <p:cNvSpPr>
            <a:spLocks noChangeArrowheads="1"/>
          </p:cNvSpPr>
          <p:nvPr/>
        </p:nvSpPr>
        <p:spPr bwMode="auto">
          <a:xfrm>
            <a:off x="5089525" y="3030539"/>
            <a:ext cx="3492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3706" name="Rectangle 312"/>
          <p:cNvSpPr>
            <a:spLocks noChangeArrowheads="1"/>
          </p:cNvSpPr>
          <p:nvPr/>
        </p:nvSpPr>
        <p:spPr bwMode="auto">
          <a:xfrm>
            <a:off x="5008563" y="3030539"/>
            <a:ext cx="512762"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3707" name="Line 155"/>
          <p:cNvSpPr>
            <a:spLocks noChangeShapeType="1"/>
          </p:cNvSpPr>
          <p:nvPr/>
        </p:nvSpPr>
        <p:spPr bwMode="auto">
          <a:xfrm flipH="1">
            <a:off x="6384925" y="1990725"/>
            <a:ext cx="1295400" cy="2014538"/>
          </a:xfrm>
          <a:prstGeom prst="line">
            <a:avLst/>
          </a:prstGeom>
          <a:noFill/>
          <a:ln w="76200" cap="flat" cmpd="sng">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23708" name="Line 156"/>
          <p:cNvSpPr>
            <a:spLocks noChangeShapeType="1"/>
          </p:cNvSpPr>
          <p:nvPr/>
        </p:nvSpPr>
        <p:spPr bwMode="auto">
          <a:xfrm>
            <a:off x="6096001" y="3717925"/>
            <a:ext cx="73025" cy="431800"/>
          </a:xfrm>
          <a:prstGeom prst="line">
            <a:avLst/>
          </a:prstGeom>
          <a:noFill/>
          <a:ln w="38100" cap="flat" cmpd="sng">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23709" name="Oval 157"/>
          <p:cNvSpPr>
            <a:spLocks noChangeArrowheads="1"/>
          </p:cNvSpPr>
          <p:nvPr/>
        </p:nvSpPr>
        <p:spPr bwMode="auto">
          <a:xfrm>
            <a:off x="5880100" y="2485113"/>
            <a:ext cx="647700" cy="519351"/>
          </a:xfrm>
          <a:prstGeom prst="ellipse">
            <a:avLst/>
          </a:prstGeom>
          <a:noFill/>
          <a:ln w="28575" cap="flat"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Tree>
    <p:extLst>
      <p:ext uri="{BB962C8B-B14F-4D97-AF65-F5344CB8AC3E}">
        <p14:creationId xmlns:p14="http://schemas.microsoft.com/office/powerpoint/2010/main" val="2019926857"/>
      </p:ext>
    </p:extLst>
  </p:cSld>
  <p:clrMapOvr>
    <a:masterClrMapping/>
  </p:clrMapOvr>
  <p:transition>
    <p:strips dir="rd"/>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8" name="Rectangle 22"/>
          <p:cNvSpPr>
            <a:spLocks noChangeArrowheads="1"/>
          </p:cNvSpPr>
          <p:nvPr/>
        </p:nvSpPr>
        <p:spPr bwMode="auto">
          <a:xfrm>
            <a:off x="2428876" y="2493964"/>
            <a:ext cx="96361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3333CC"/>
                </a:solidFill>
                <a:latin typeface="Times New Roman" panose="02020603050405020304" pitchFamily="18" charset="0"/>
                <a:ea typeface="宋体" panose="02010600030101010101" pitchFamily="2" charset="-122"/>
              </a:rPr>
              <a:t> </a:t>
            </a:r>
          </a:p>
          <a:p>
            <a:pPr algn="just" fontAlgn="base">
              <a:spcBef>
                <a:spcPct val="0"/>
              </a:spcBef>
              <a:spcAft>
                <a:spcPct val="0"/>
              </a:spcAft>
              <a:buFont typeface="Arial" panose="020B0604020202020204" pitchFamily="34" charset="0"/>
              <a:buNone/>
            </a:pPr>
            <a:endParaRPr lang="en-US" altLang="zh-CN" sz="1600" b="1">
              <a:solidFill>
                <a:srgbClr val="3333CC"/>
              </a:solidFill>
              <a:latin typeface="Times New Roman" panose="02020603050405020304" pitchFamily="18" charset="0"/>
              <a:ea typeface="宋体" panose="02010600030101010101" pitchFamily="2" charset="-122"/>
            </a:endParaRPr>
          </a:p>
        </p:txBody>
      </p:sp>
      <p:sp>
        <p:nvSpPr>
          <p:cNvPr id="24579" name="Rectangle 120"/>
          <p:cNvSpPr>
            <a:spLocks noChangeArrowheads="1"/>
          </p:cNvSpPr>
          <p:nvPr/>
        </p:nvSpPr>
        <p:spPr bwMode="auto">
          <a:xfrm>
            <a:off x="2347914" y="2493964"/>
            <a:ext cx="112712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580" name="Rectangle 23"/>
          <p:cNvSpPr>
            <a:spLocks noChangeArrowheads="1"/>
          </p:cNvSpPr>
          <p:nvPr/>
        </p:nvSpPr>
        <p:spPr bwMode="auto">
          <a:xfrm>
            <a:off x="3556001" y="2493964"/>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3333CC"/>
                </a:solidFill>
                <a:latin typeface="Times New Roman" panose="02020603050405020304" pitchFamily="18" charset="0"/>
                <a:ea typeface="宋体" panose="02010600030101010101" pitchFamily="2" charset="-122"/>
              </a:rPr>
              <a:t> </a:t>
            </a:r>
          </a:p>
          <a:p>
            <a:pPr algn="just" fontAlgn="base">
              <a:spcBef>
                <a:spcPct val="0"/>
              </a:spcBef>
              <a:spcAft>
                <a:spcPct val="0"/>
              </a:spcAft>
              <a:buFont typeface="Arial" panose="020B0604020202020204" pitchFamily="34" charset="0"/>
              <a:buNone/>
            </a:pPr>
            <a:endParaRPr lang="en-US" altLang="zh-CN" sz="2000" b="1">
              <a:solidFill>
                <a:srgbClr val="3333CC"/>
              </a:solidFill>
              <a:latin typeface="Times New Roman" panose="02020603050405020304" pitchFamily="18" charset="0"/>
              <a:ea typeface="宋体" panose="02010600030101010101" pitchFamily="2" charset="-122"/>
            </a:endParaRPr>
          </a:p>
        </p:txBody>
      </p:sp>
      <p:sp>
        <p:nvSpPr>
          <p:cNvPr id="24581" name="Rectangle 122"/>
          <p:cNvSpPr>
            <a:spLocks noChangeArrowheads="1"/>
          </p:cNvSpPr>
          <p:nvPr/>
        </p:nvSpPr>
        <p:spPr bwMode="auto">
          <a:xfrm>
            <a:off x="3475039"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582" name="Rectangle 24"/>
          <p:cNvSpPr>
            <a:spLocks noChangeArrowheads="1"/>
          </p:cNvSpPr>
          <p:nvPr/>
        </p:nvSpPr>
        <p:spPr bwMode="auto">
          <a:xfrm>
            <a:off x="4067176" y="2493964"/>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3333CC"/>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3333CC"/>
              </a:solidFill>
              <a:latin typeface="Times New Roman" panose="02020603050405020304" pitchFamily="18" charset="0"/>
              <a:ea typeface="宋体" panose="02010600030101010101" pitchFamily="2" charset="-122"/>
            </a:endParaRPr>
          </a:p>
        </p:txBody>
      </p:sp>
      <p:sp>
        <p:nvSpPr>
          <p:cNvPr id="24583" name="Rectangle 124"/>
          <p:cNvSpPr>
            <a:spLocks noChangeArrowheads="1"/>
          </p:cNvSpPr>
          <p:nvPr/>
        </p:nvSpPr>
        <p:spPr bwMode="auto">
          <a:xfrm>
            <a:off x="3986214"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584" name="Rectangle 25"/>
          <p:cNvSpPr>
            <a:spLocks noChangeArrowheads="1"/>
          </p:cNvSpPr>
          <p:nvPr/>
        </p:nvSpPr>
        <p:spPr bwMode="auto">
          <a:xfrm>
            <a:off x="4578350" y="2493964"/>
            <a:ext cx="34925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3333CC"/>
                </a:solidFill>
                <a:latin typeface="Times New Roman" panose="02020603050405020304" pitchFamily="18" charset="0"/>
                <a:ea typeface="宋体" panose="02010600030101010101" pitchFamily="2" charset="-122"/>
              </a:rPr>
              <a:t>1</a:t>
            </a:r>
          </a:p>
          <a:p>
            <a:pPr algn="just" fontAlgn="base">
              <a:spcBef>
                <a:spcPct val="0"/>
              </a:spcBef>
              <a:spcAft>
                <a:spcPct val="0"/>
              </a:spcAft>
              <a:buFont typeface="Arial" panose="020B0604020202020204" pitchFamily="34" charset="0"/>
              <a:buNone/>
            </a:pPr>
            <a:endParaRPr lang="en-US" altLang="zh-CN" sz="2000" b="1">
              <a:solidFill>
                <a:srgbClr val="3333CC"/>
              </a:solidFill>
              <a:latin typeface="Times New Roman" panose="02020603050405020304" pitchFamily="18" charset="0"/>
              <a:ea typeface="宋体" panose="02010600030101010101" pitchFamily="2" charset="-122"/>
            </a:endParaRPr>
          </a:p>
        </p:txBody>
      </p:sp>
      <p:sp>
        <p:nvSpPr>
          <p:cNvPr id="24585" name="Rectangle 126"/>
          <p:cNvSpPr>
            <a:spLocks noChangeArrowheads="1"/>
          </p:cNvSpPr>
          <p:nvPr/>
        </p:nvSpPr>
        <p:spPr bwMode="auto">
          <a:xfrm>
            <a:off x="4497388" y="2493964"/>
            <a:ext cx="512762"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586" name="Rectangle 26"/>
          <p:cNvSpPr>
            <a:spLocks noChangeArrowheads="1"/>
          </p:cNvSpPr>
          <p:nvPr/>
        </p:nvSpPr>
        <p:spPr bwMode="auto">
          <a:xfrm>
            <a:off x="5092701" y="2493964"/>
            <a:ext cx="3460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3333CC"/>
                </a:solidFill>
                <a:latin typeface="Times New Roman" panose="02020603050405020304" pitchFamily="18" charset="0"/>
                <a:ea typeface="宋体" panose="02010600030101010101" pitchFamily="2" charset="-122"/>
              </a:rPr>
              <a:t>2</a:t>
            </a:r>
          </a:p>
          <a:p>
            <a:pPr algn="just" fontAlgn="base">
              <a:spcBef>
                <a:spcPct val="0"/>
              </a:spcBef>
              <a:spcAft>
                <a:spcPct val="0"/>
              </a:spcAft>
              <a:buFont typeface="Arial" panose="020B0604020202020204" pitchFamily="34" charset="0"/>
              <a:buNone/>
            </a:pPr>
            <a:endParaRPr lang="en-US" altLang="zh-CN" sz="2000" b="1">
              <a:solidFill>
                <a:srgbClr val="3333CC"/>
              </a:solidFill>
              <a:latin typeface="Times New Roman" panose="02020603050405020304" pitchFamily="18" charset="0"/>
              <a:ea typeface="宋体" panose="02010600030101010101" pitchFamily="2" charset="-122"/>
            </a:endParaRPr>
          </a:p>
        </p:txBody>
      </p:sp>
      <p:sp>
        <p:nvSpPr>
          <p:cNvPr id="24587" name="Rectangle 128"/>
          <p:cNvSpPr>
            <a:spLocks noChangeArrowheads="1"/>
          </p:cNvSpPr>
          <p:nvPr/>
        </p:nvSpPr>
        <p:spPr bwMode="auto">
          <a:xfrm>
            <a:off x="5010151"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588" name="Rectangle 27"/>
          <p:cNvSpPr>
            <a:spLocks noChangeArrowheads="1"/>
          </p:cNvSpPr>
          <p:nvPr/>
        </p:nvSpPr>
        <p:spPr bwMode="auto">
          <a:xfrm>
            <a:off x="5603876" y="2493964"/>
            <a:ext cx="3460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3333CC"/>
                </a:solidFill>
                <a:latin typeface="Times New Roman" panose="02020603050405020304" pitchFamily="18" charset="0"/>
                <a:ea typeface="宋体" panose="02010600030101010101" pitchFamily="2" charset="-122"/>
              </a:rPr>
              <a:t>3</a:t>
            </a:r>
          </a:p>
          <a:p>
            <a:pPr algn="just" fontAlgn="base">
              <a:spcBef>
                <a:spcPct val="0"/>
              </a:spcBef>
              <a:spcAft>
                <a:spcPct val="0"/>
              </a:spcAft>
              <a:buFont typeface="Arial" panose="020B0604020202020204" pitchFamily="34" charset="0"/>
              <a:buNone/>
            </a:pPr>
            <a:endParaRPr lang="en-US" altLang="zh-CN" sz="2000" b="1">
              <a:solidFill>
                <a:srgbClr val="3333CC"/>
              </a:solidFill>
              <a:latin typeface="Times New Roman" panose="02020603050405020304" pitchFamily="18" charset="0"/>
              <a:ea typeface="宋体" panose="02010600030101010101" pitchFamily="2" charset="-122"/>
            </a:endParaRPr>
          </a:p>
        </p:txBody>
      </p:sp>
      <p:sp>
        <p:nvSpPr>
          <p:cNvPr id="24589" name="Rectangle 130"/>
          <p:cNvSpPr>
            <a:spLocks noChangeArrowheads="1"/>
          </p:cNvSpPr>
          <p:nvPr/>
        </p:nvSpPr>
        <p:spPr bwMode="auto">
          <a:xfrm>
            <a:off x="5521326"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590" name="Rectangle 28"/>
          <p:cNvSpPr>
            <a:spLocks noChangeArrowheads="1"/>
          </p:cNvSpPr>
          <p:nvPr/>
        </p:nvSpPr>
        <p:spPr bwMode="auto">
          <a:xfrm>
            <a:off x="6115051" y="2493964"/>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3333CC"/>
                </a:solidFill>
                <a:latin typeface="Times New Roman" panose="02020603050405020304" pitchFamily="18" charset="0"/>
                <a:ea typeface="宋体" panose="02010600030101010101" pitchFamily="2" charset="-122"/>
              </a:rPr>
              <a:t>4</a:t>
            </a:r>
          </a:p>
          <a:p>
            <a:pPr algn="just" fontAlgn="base">
              <a:spcBef>
                <a:spcPct val="0"/>
              </a:spcBef>
              <a:spcAft>
                <a:spcPct val="0"/>
              </a:spcAft>
              <a:buFont typeface="Arial" panose="020B0604020202020204" pitchFamily="34" charset="0"/>
              <a:buNone/>
            </a:pPr>
            <a:endParaRPr lang="en-US" altLang="zh-CN" sz="2000" b="1">
              <a:solidFill>
                <a:srgbClr val="3333CC"/>
              </a:solidFill>
              <a:latin typeface="Times New Roman" panose="02020603050405020304" pitchFamily="18" charset="0"/>
              <a:ea typeface="宋体" panose="02010600030101010101" pitchFamily="2" charset="-122"/>
            </a:endParaRPr>
          </a:p>
        </p:txBody>
      </p:sp>
      <p:sp>
        <p:nvSpPr>
          <p:cNvPr id="24591" name="Rectangle 132"/>
          <p:cNvSpPr>
            <a:spLocks noChangeArrowheads="1"/>
          </p:cNvSpPr>
          <p:nvPr/>
        </p:nvSpPr>
        <p:spPr bwMode="auto">
          <a:xfrm>
            <a:off x="6032501" y="2493964"/>
            <a:ext cx="5127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592" name="Rectangle 29"/>
          <p:cNvSpPr>
            <a:spLocks noChangeArrowheads="1"/>
          </p:cNvSpPr>
          <p:nvPr/>
        </p:nvSpPr>
        <p:spPr bwMode="auto">
          <a:xfrm>
            <a:off x="6626226" y="2493964"/>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3333CC"/>
                </a:solidFill>
                <a:latin typeface="Times New Roman" panose="02020603050405020304" pitchFamily="18" charset="0"/>
                <a:ea typeface="宋体" panose="02010600030101010101" pitchFamily="2" charset="-122"/>
              </a:rPr>
              <a:t>5</a:t>
            </a:r>
          </a:p>
          <a:p>
            <a:pPr algn="just" fontAlgn="base">
              <a:spcBef>
                <a:spcPct val="0"/>
              </a:spcBef>
              <a:spcAft>
                <a:spcPct val="0"/>
              </a:spcAft>
              <a:buFont typeface="Arial" panose="020B0604020202020204" pitchFamily="34" charset="0"/>
              <a:buNone/>
            </a:pPr>
            <a:endParaRPr lang="en-US" altLang="zh-CN" sz="2000" b="1">
              <a:solidFill>
                <a:srgbClr val="3333CC"/>
              </a:solidFill>
              <a:latin typeface="Times New Roman" panose="02020603050405020304" pitchFamily="18" charset="0"/>
              <a:ea typeface="宋体" panose="02010600030101010101" pitchFamily="2" charset="-122"/>
            </a:endParaRPr>
          </a:p>
        </p:txBody>
      </p:sp>
      <p:sp>
        <p:nvSpPr>
          <p:cNvPr id="24593" name="Rectangle 134"/>
          <p:cNvSpPr>
            <a:spLocks noChangeArrowheads="1"/>
          </p:cNvSpPr>
          <p:nvPr/>
        </p:nvSpPr>
        <p:spPr bwMode="auto">
          <a:xfrm>
            <a:off x="6545264"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594" name="Rectangle 30"/>
          <p:cNvSpPr>
            <a:spLocks noChangeArrowheads="1"/>
          </p:cNvSpPr>
          <p:nvPr/>
        </p:nvSpPr>
        <p:spPr bwMode="auto">
          <a:xfrm>
            <a:off x="7137400" y="2493964"/>
            <a:ext cx="34925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4595" name="Rectangle 136"/>
          <p:cNvSpPr>
            <a:spLocks noChangeArrowheads="1"/>
          </p:cNvSpPr>
          <p:nvPr/>
        </p:nvSpPr>
        <p:spPr bwMode="auto">
          <a:xfrm>
            <a:off x="7056438" y="2493964"/>
            <a:ext cx="512762"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596" name="Rectangle 31"/>
          <p:cNvSpPr>
            <a:spLocks noChangeArrowheads="1"/>
          </p:cNvSpPr>
          <p:nvPr/>
        </p:nvSpPr>
        <p:spPr bwMode="auto">
          <a:xfrm>
            <a:off x="7651751" y="2493964"/>
            <a:ext cx="3460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7</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4597" name="Rectangle 138"/>
          <p:cNvSpPr>
            <a:spLocks noChangeArrowheads="1"/>
          </p:cNvSpPr>
          <p:nvPr/>
        </p:nvSpPr>
        <p:spPr bwMode="auto">
          <a:xfrm>
            <a:off x="7569201"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598" name="Rectangle 32"/>
          <p:cNvSpPr>
            <a:spLocks noChangeArrowheads="1"/>
          </p:cNvSpPr>
          <p:nvPr/>
        </p:nvSpPr>
        <p:spPr bwMode="auto">
          <a:xfrm>
            <a:off x="8162926" y="2493964"/>
            <a:ext cx="3460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8</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4599" name="Rectangle 140"/>
          <p:cNvSpPr>
            <a:spLocks noChangeArrowheads="1"/>
          </p:cNvSpPr>
          <p:nvPr/>
        </p:nvSpPr>
        <p:spPr bwMode="auto">
          <a:xfrm>
            <a:off x="8080376"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600" name="Rectangle 33"/>
          <p:cNvSpPr>
            <a:spLocks noChangeArrowheads="1"/>
          </p:cNvSpPr>
          <p:nvPr/>
        </p:nvSpPr>
        <p:spPr bwMode="auto">
          <a:xfrm>
            <a:off x="8674101" y="2493964"/>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4601" name="Rectangle 142"/>
          <p:cNvSpPr>
            <a:spLocks noChangeArrowheads="1"/>
          </p:cNvSpPr>
          <p:nvPr/>
        </p:nvSpPr>
        <p:spPr bwMode="auto">
          <a:xfrm>
            <a:off x="8591551" y="2493964"/>
            <a:ext cx="5127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602" name="Rectangle 34"/>
          <p:cNvSpPr>
            <a:spLocks noChangeArrowheads="1"/>
          </p:cNvSpPr>
          <p:nvPr/>
        </p:nvSpPr>
        <p:spPr bwMode="auto">
          <a:xfrm>
            <a:off x="9185276" y="2493964"/>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4603" name="Rectangle 144"/>
          <p:cNvSpPr>
            <a:spLocks noChangeArrowheads="1"/>
          </p:cNvSpPr>
          <p:nvPr/>
        </p:nvSpPr>
        <p:spPr bwMode="auto">
          <a:xfrm>
            <a:off x="9104314"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604" name="Rectangle 35"/>
          <p:cNvSpPr>
            <a:spLocks noChangeArrowheads="1"/>
          </p:cNvSpPr>
          <p:nvPr/>
        </p:nvSpPr>
        <p:spPr bwMode="auto">
          <a:xfrm>
            <a:off x="2428876" y="3030539"/>
            <a:ext cx="96361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 </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4605" name="Rectangle 146"/>
          <p:cNvSpPr>
            <a:spLocks noChangeArrowheads="1"/>
          </p:cNvSpPr>
          <p:nvPr/>
        </p:nvSpPr>
        <p:spPr bwMode="auto">
          <a:xfrm>
            <a:off x="2347914" y="3030539"/>
            <a:ext cx="11271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606" name="Rectangle 36"/>
          <p:cNvSpPr>
            <a:spLocks noChangeArrowheads="1"/>
          </p:cNvSpPr>
          <p:nvPr/>
        </p:nvSpPr>
        <p:spPr bwMode="auto">
          <a:xfrm>
            <a:off x="3556001" y="303053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4607" name="Rectangle 148"/>
          <p:cNvSpPr>
            <a:spLocks noChangeArrowheads="1"/>
          </p:cNvSpPr>
          <p:nvPr/>
        </p:nvSpPr>
        <p:spPr bwMode="auto">
          <a:xfrm>
            <a:off x="3475039" y="3030539"/>
            <a:ext cx="5111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608" name="Rectangle 37"/>
          <p:cNvSpPr>
            <a:spLocks noChangeArrowheads="1"/>
          </p:cNvSpPr>
          <p:nvPr/>
        </p:nvSpPr>
        <p:spPr bwMode="auto">
          <a:xfrm>
            <a:off x="4067176" y="303053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4609" name="Rectangle 150"/>
          <p:cNvSpPr>
            <a:spLocks noChangeArrowheads="1"/>
          </p:cNvSpPr>
          <p:nvPr/>
        </p:nvSpPr>
        <p:spPr bwMode="auto">
          <a:xfrm>
            <a:off x="3986214"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610" name="Rectangle 38"/>
          <p:cNvSpPr>
            <a:spLocks noChangeArrowheads="1"/>
          </p:cNvSpPr>
          <p:nvPr/>
        </p:nvSpPr>
        <p:spPr bwMode="auto">
          <a:xfrm>
            <a:off x="4578350" y="3030539"/>
            <a:ext cx="3492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4611" name="Rectangle 152"/>
          <p:cNvSpPr>
            <a:spLocks noChangeArrowheads="1"/>
          </p:cNvSpPr>
          <p:nvPr/>
        </p:nvSpPr>
        <p:spPr bwMode="auto">
          <a:xfrm>
            <a:off x="4497388" y="3030539"/>
            <a:ext cx="512762"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612" name="Rectangle 39"/>
          <p:cNvSpPr>
            <a:spLocks noChangeArrowheads="1"/>
          </p:cNvSpPr>
          <p:nvPr/>
        </p:nvSpPr>
        <p:spPr bwMode="auto">
          <a:xfrm>
            <a:off x="5092701" y="303053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613" name="Rectangle 154"/>
          <p:cNvSpPr>
            <a:spLocks noChangeArrowheads="1"/>
          </p:cNvSpPr>
          <p:nvPr/>
        </p:nvSpPr>
        <p:spPr bwMode="auto">
          <a:xfrm>
            <a:off x="5010151"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614" name="Rectangle 47"/>
          <p:cNvSpPr>
            <a:spLocks noChangeArrowheads="1"/>
          </p:cNvSpPr>
          <p:nvPr/>
        </p:nvSpPr>
        <p:spPr bwMode="auto">
          <a:xfrm>
            <a:off x="5603876" y="303053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4615" name="Rectangle 156"/>
          <p:cNvSpPr>
            <a:spLocks noChangeArrowheads="1"/>
          </p:cNvSpPr>
          <p:nvPr/>
        </p:nvSpPr>
        <p:spPr bwMode="auto">
          <a:xfrm>
            <a:off x="5521326"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616" name="Rectangle 48"/>
          <p:cNvSpPr>
            <a:spLocks noChangeArrowheads="1"/>
          </p:cNvSpPr>
          <p:nvPr/>
        </p:nvSpPr>
        <p:spPr bwMode="auto">
          <a:xfrm>
            <a:off x="6115051" y="303053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4617" name="Rectangle 158"/>
          <p:cNvSpPr>
            <a:spLocks noChangeArrowheads="1"/>
          </p:cNvSpPr>
          <p:nvPr/>
        </p:nvSpPr>
        <p:spPr bwMode="auto">
          <a:xfrm>
            <a:off x="6032501" y="3030539"/>
            <a:ext cx="512763"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618" name="Rectangle 49"/>
          <p:cNvSpPr>
            <a:spLocks noChangeArrowheads="1"/>
          </p:cNvSpPr>
          <p:nvPr/>
        </p:nvSpPr>
        <p:spPr bwMode="auto">
          <a:xfrm>
            <a:off x="6626226" y="303053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4619" name="Rectangle 160"/>
          <p:cNvSpPr>
            <a:spLocks noChangeArrowheads="1"/>
          </p:cNvSpPr>
          <p:nvPr/>
        </p:nvSpPr>
        <p:spPr bwMode="auto">
          <a:xfrm>
            <a:off x="6545264"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620" name="Rectangle 50"/>
          <p:cNvSpPr>
            <a:spLocks noChangeArrowheads="1"/>
          </p:cNvSpPr>
          <p:nvPr/>
        </p:nvSpPr>
        <p:spPr bwMode="auto">
          <a:xfrm>
            <a:off x="7137400" y="3030539"/>
            <a:ext cx="3492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4621" name="Rectangle 162"/>
          <p:cNvSpPr>
            <a:spLocks noChangeArrowheads="1"/>
          </p:cNvSpPr>
          <p:nvPr/>
        </p:nvSpPr>
        <p:spPr bwMode="auto">
          <a:xfrm>
            <a:off x="7056438" y="3030539"/>
            <a:ext cx="512762"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622" name="Rectangle 51"/>
          <p:cNvSpPr>
            <a:spLocks noChangeArrowheads="1"/>
          </p:cNvSpPr>
          <p:nvPr/>
        </p:nvSpPr>
        <p:spPr bwMode="auto">
          <a:xfrm>
            <a:off x="7651751" y="303053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4623" name="Rectangle 164"/>
          <p:cNvSpPr>
            <a:spLocks noChangeArrowheads="1"/>
          </p:cNvSpPr>
          <p:nvPr/>
        </p:nvSpPr>
        <p:spPr bwMode="auto">
          <a:xfrm>
            <a:off x="7569201"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624" name="Rectangle 52"/>
          <p:cNvSpPr>
            <a:spLocks noChangeArrowheads="1"/>
          </p:cNvSpPr>
          <p:nvPr/>
        </p:nvSpPr>
        <p:spPr bwMode="auto">
          <a:xfrm>
            <a:off x="8162926" y="303053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4625" name="Rectangle 166"/>
          <p:cNvSpPr>
            <a:spLocks noChangeArrowheads="1"/>
          </p:cNvSpPr>
          <p:nvPr/>
        </p:nvSpPr>
        <p:spPr bwMode="auto">
          <a:xfrm>
            <a:off x="8080376"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626" name="Rectangle 53"/>
          <p:cNvSpPr>
            <a:spLocks noChangeArrowheads="1"/>
          </p:cNvSpPr>
          <p:nvPr/>
        </p:nvSpPr>
        <p:spPr bwMode="auto">
          <a:xfrm>
            <a:off x="8674101" y="303053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4627" name="Rectangle 168"/>
          <p:cNvSpPr>
            <a:spLocks noChangeArrowheads="1"/>
          </p:cNvSpPr>
          <p:nvPr/>
        </p:nvSpPr>
        <p:spPr bwMode="auto">
          <a:xfrm>
            <a:off x="8591551" y="3030539"/>
            <a:ext cx="512763"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628" name="Rectangle 54"/>
          <p:cNvSpPr>
            <a:spLocks noChangeArrowheads="1"/>
          </p:cNvSpPr>
          <p:nvPr/>
        </p:nvSpPr>
        <p:spPr bwMode="auto">
          <a:xfrm>
            <a:off x="9185276" y="303053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4629" name="Rectangle 170"/>
          <p:cNvSpPr>
            <a:spLocks noChangeArrowheads="1"/>
          </p:cNvSpPr>
          <p:nvPr/>
        </p:nvSpPr>
        <p:spPr bwMode="auto">
          <a:xfrm>
            <a:off x="9104314"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630" name="Rectangle 55"/>
          <p:cNvSpPr>
            <a:spLocks noChangeArrowheads="1"/>
          </p:cNvSpPr>
          <p:nvPr/>
        </p:nvSpPr>
        <p:spPr bwMode="auto">
          <a:xfrm>
            <a:off x="2428876" y="3459164"/>
            <a:ext cx="96361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w</a:t>
            </a:r>
            <a:r>
              <a:rPr lang="en-US" altLang="zh-CN" sz="1600" b="1" baseline="-30000">
                <a:solidFill>
                  <a:srgbClr val="000000"/>
                </a:solidFill>
                <a:latin typeface="Times New Roman" panose="02020603050405020304" pitchFamily="18" charset="0"/>
                <a:ea typeface="宋体" panose="02010600030101010101" pitchFamily="2" charset="-122"/>
              </a:rPr>
              <a:t>1</a:t>
            </a:r>
            <a:r>
              <a:rPr lang="en-US" altLang="zh-CN" sz="1600" b="1">
                <a:solidFill>
                  <a:srgbClr val="000000"/>
                </a:solidFill>
                <a:latin typeface="Times New Roman" panose="02020603050405020304" pitchFamily="18" charset="0"/>
                <a:ea typeface="宋体" panose="02010600030101010101" pitchFamily="2" charset="-122"/>
              </a:rPr>
              <a:t>=2 v</a:t>
            </a:r>
            <a:r>
              <a:rPr lang="en-US" altLang="zh-CN" sz="1600" b="1" baseline="-30000">
                <a:solidFill>
                  <a:srgbClr val="000000"/>
                </a:solidFill>
                <a:latin typeface="Times New Roman" panose="02020603050405020304" pitchFamily="18" charset="0"/>
                <a:ea typeface="宋体" panose="02010600030101010101" pitchFamily="2" charset="-122"/>
              </a:rPr>
              <a:t>1</a:t>
            </a:r>
            <a:r>
              <a:rPr lang="en-US" altLang="zh-CN" sz="16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4631" name="Rectangle 172"/>
          <p:cNvSpPr>
            <a:spLocks noChangeArrowheads="1"/>
          </p:cNvSpPr>
          <p:nvPr/>
        </p:nvSpPr>
        <p:spPr bwMode="auto">
          <a:xfrm>
            <a:off x="2347914" y="3459164"/>
            <a:ext cx="11271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632" name="Rectangle 56"/>
          <p:cNvSpPr>
            <a:spLocks noChangeArrowheads="1"/>
          </p:cNvSpPr>
          <p:nvPr/>
        </p:nvSpPr>
        <p:spPr bwMode="auto">
          <a:xfrm>
            <a:off x="3556001" y="3459164"/>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4633" name="Rectangle 174"/>
          <p:cNvSpPr>
            <a:spLocks noChangeArrowheads="1"/>
          </p:cNvSpPr>
          <p:nvPr/>
        </p:nvSpPr>
        <p:spPr bwMode="auto">
          <a:xfrm>
            <a:off x="3475039" y="3459164"/>
            <a:ext cx="5111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634" name="Rectangle 57"/>
          <p:cNvSpPr>
            <a:spLocks noChangeArrowheads="1"/>
          </p:cNvSpPr>
          <p:nvPr/>
        </p:nvSpPr>
        <p:spPr bwMode="auto">
          <a:xfrm>
            <a:off x="4067176" y="3459164"/>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4635" name="Rectangle 176"/>
          <p:cNvSpPr>
            <a:spLocks noChangeArrowheads="1"/>
          </p:cNvSpPr>
          <p:nvPr/>
        </p:nvSpPr>
        <p:spPr bwMode="auto">
          <a:xfrm>
            <a:off x="3986214"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636" name="Rectangle 58"/>
          <p:cNvSpPr>
            <a:spLocks noChangeArrowheads="1"/>
          </p:cNvSpPr>
          <p:nvPr/>
        </p:nvSpPr>
        <p:spPr bwMode="auto">
          <a:xfrm>
            <a:off x="4578350" y="3459164"/>
            <a:ext cx="3492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4637" name="Rectangle 178"/>
          <p:cNvSpPr>
            <a:spLocks noChangeArrowheads="1"/>
          </p:cNvSpPr>
          <p:nvPr/>
        </p:nvSpPr>
        <p:spPr bwMode="auto">
          <a:xfrm>
            <a:off x="4497388" y="3459164"/>
            <a:ext cx="512762"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638" name="Rectangle 59"/>
          <p:cNvSpPr>
            <a:spLocks noChangeArrowheads="1"/>
          </p:cNvSpPr>
          <p:nvPr/>
        </p:nvSpPr>
        <p:spPr bwMode="auto">
          <a:xfrm>
            <a:off x="5092701" y="3459164"/>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4639" name="Rectangle 180"/>
          <p:cNvSpPr>
            <a:spLocks noChangeArrowheads="1"/>
          </p:cNvSpPr>
          <p:nvPr/>
        </p:nvSpPr>
        <p:spPr bwMode="auto">
          <a:xfrm>
            <a:off x="5010151"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640" name="Rectangle 60"/>
          <p:cNvSpPr>
            <a:spLocks noChangeArrowheads="1"/>
          </p:cNvSpPr>
          <p:nvPr/>
        </p:nvSpPr>
        <p:spPr bwMode="auto">
          <a:xfrm>
            <a:off x="5603876" y="3459164"/>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4641" name="Rectangle 182"/>
          <p:cNvSpPr>
            <a:spLocks noChangeArrowheads="1"/>
          </p:cNvSpPr>
          <p:nvPr/>
        </p:nvSpPr>
        <p:spPr bwMode="auto">
          <a:xfrm>
            <a:off x="5521326"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642" name="Rectangle 61"/>
          <p:cNvSpPr>
            <a:spLocks noChangeArrowheads="1"/>
          </p:cNvSpPr>
          <p:nvPr/>
        </p:nvSpPr>
        <p:spPr bwMode="auto">
          <a:xfrm>
            <a:off x="6115051" y="3459164"/>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4643" name="Rectangle 184"/>
          <p:cNvSpPr>
            <a:spLocks noChangeArrowheads="1"/>
          </p:cNvSpPr>
          <p:nvPr/>
        </p:nvSpPr>
        <p:spPr bwMode="auto">
          <a:xfrm>
            <a:off x="6032501" y="3459164"/>
            <a:ext cx="512763"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644" name="Rectangle 62"/>
          <p:cNvSpPr>
            <a:spLocks noChangeArrowheads="1"/>
          </p:cNvSpPr>
          <p:nvPr/>
        </p:nvSpPr>
        <p:spPr bwMode="auto">
          <a:xfrm>
            <a:off x="6626226" y="3459164"/>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4645" name="Rectangle 186"/>
          <p:cNvSpPr>
            <a:spLocks noChangeArrowheads="1"/>
          </p:cNvSpPr>
          <p:nvPr/>
        </p:nvSpPr>
        <p:spPr bwMode="auto">
          <a:xfrm>
            <a:off x="6545264"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646" name="Rectangle 63"/>
          <p:cNvSpPr>
            <a:spLocks noChangeArrowheads="1"/>
          </p:cNvSpPr>
          <p:nvPr/>
        </p:nvSpPr>
        <p:spPr bwMode="auto">
          <a:xfrm>
            <a:off x="7137400" y="3459164"/>
            <a:ext cx="3492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4647" name="Rectangle 188"/>
          <p:cNvSpPr>
            <a:spLocks noChangeArrowheads="1"/>
          </p:cNvSpPr>
          <p:nvPr/>
        </p:nvSpPr>
        <p:spPr bwMode="auto">
          <a:xfrm>
            <a:off x="7056438" y="3459164"/>
            <a:ext cx="512762"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648" name="Rectangle 64"/>
          <p:cNvSpPr>
            <a:spLocks noChangeArrowheads="1"/>
          </p:cNvSpPr>
          <p:nvPr/>
        </p:nvSpPr>
        <p:spPr bwMode="auto">
          <a:xfrm>
            <a:off x="7651751" y="3459164"/>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4649" name="Rectangle 190"/>
          <p:cNvSpPr>
            <a:spLocks noChangeArrowheads="1"/>
          </p:cNvSpPr>
          <p:nvPr/>
        </p:nvSpPr>
        <p:spPr bwMode="auto">
          <a:xfrm>
            <a:off x="7569201"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650" name="Rectangle 65"/>
          <p:cNvSpPr>
            <a:spLocks noChangeArrowheads="1"/>
          </p:cNvSpPr>
          <p:nvPr/>
        </p:nvSpPr>
        <p:spPr bwMode="auto">
          <a:xfrm>
            <a:off x="8162926" y="3459164"/>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4651" name="Rectangle 192"/>
          <p:cNvSpPr>
            <a:spLocks noChangeArrowheads="1"/>
          </p:cNvSpPr>
          <p:nvPr/>
        </p:nvSpPr>
        <p:spPr bwMode="auto">
          <a:xfrm>
            <a:off x="8080376"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652" name="Rectangle 66"/>
          <p:cNvSpPr>
            <a:spLocks noChangeArrowheads="1"/>
          </p:cNvSpPr>
          <p:nvPr/>
        </p:nvSpPr>
        <p:spPr bwMode="auto">
          <a:xfrm>
            <a:off x="8674101" y="3459164"/>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4653" name="Rectangle 194"/>
          <p:cNvSpPr>
            <a:spLocks noChangeArrowheads="1"/>
          </p:cNvSpPr>
          <p:nvPr/>
        </p:nvSpPr>
        <p:spPr bwMode="auto">
          <a:xfrm>
            <a:off x="8591551" y="3459164"/>
            <a:ext cx="512763"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654" name="Rectangle 67"/>
          <p:cNvSpPr>
            <a:spLocks noChangeArrowheads="1"/>
          </p:cNvSpPr>
          <p:nvPr/>
        </p:nvSpPr>
        <p:spPr bwMode="auto">
          <a:xfrm>
            <a:off x="9185276" y="3459164"/>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4655" name="Rectangle 196"/>
          <p:cNvSpPr>
            <a:spLocks noChangeArrowheads="1"/>
          </p:cNvSpPr>
          <p:nvPr/>
        </p:nvSpPr>
        <p:spPr bwMode="auto">
          <a:xfrm>
            <a:off x="9104314"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656" name="Rectangle 68"/>
          <p:cNvSpPr>
            <a:spLocks noChangeArrowheads="1"/>
          </p:cNvSpPr>
          <p:nvPr/>
        </p:nvSpPr>
        <p:spPr bwMode="auto">
          <a:xfrm>
            <a:off x="2428876" y="3887789"/>
            <a:ext cx="96361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w</a:t>
            </a:r>
            <a:r>
              <a:rPr lang="en-US" altLang="zh-CN" sz="1600" b="1" baseline="-30000">
                <a:solidFill>
                  <a:srgbClr val="000000"/>
                </a:solidFill>
                <a:latin typeface="Times New Roman" panose="02020603050405020304" pitchFamily="18" charset="0"/>
                <a:ea typeface="宋体" panose="02010600030101010101" pitchFamily="2" charset="-122"/>
              </a:rPr>
              <a:t>2</a:t>
            </a:r>
            <a:r>
              <a:rPr lang="en-US" altLang="zh-CN" sz="1600" b="1">
                <a:solidFill>
                  <a:srgbClr val="000000"/>
                </a:solidFill>
                <a:latin typeface="Times New Roman" panose="02020603050405020304" pitchFamily="18" charset="0"/>
                <a:ea typeface="宋体" panose="02010600030101010101" pitchFamily="2" charset="-122"/>
              </a:rPr>
              <a:t>=2 v</a:t>
            </a:r>
            <a:r>
              <a:rPr lang="en-US" altLang="zh-CN" sz="1600" b="1" baseline="-30000">
                <a:solidFill>
                  <a:srgbClr val="000000"/>
                </a:solidFill>
                <a:latin typeface="Times New Roman" panose="02020603050405020304" pitchFamily="18" charset="0"/>
                <a:ea typeface="宋体" panose="02010600030101010101" pitchFamily="2" charset="-122"/>
              </a:rPr>
              <a:t>2</a:t>
            </a:r>
            <a:r>
              <a:rPr lang="en-US" altLang="zh-CN" sz="1600" b="1">
                <a:solidFill>
                  <a:srgbClr val="000000"/>
                </a:solidFill>
                <a:latin typeface="Times New Roman" panose="02020603050405020304" pitchFamily="18" charset="0"/>
                <a:ea typeface="宋体" panose="02010600030101010101" pitchFamily="2" charset="-122"/>
              </a:rPr>
              <a:t>=3</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4657" name="Rectangle 198"/>
          <p:cNvSpPr>
            <a:spLocks noChangeArrowheads="1"/>
          </p:cNvSpPr>
          <p:nvPr/>
        </p:nvSpPr>
        <p:spPr bwMode="auto">
          <a:xfrm>
            <a:off x="2347914" y="3887789"/>
            <a:ext cx="11271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658" name="Rectangle 69"/>
          <p:cNvSpPr>
            <a:spLocks noChangeArrowheads="1"/>
          </p:cNvSpPr>
          <p:nvPr/>
        </p:nvSpPr>
        <p:spPr bwMode="auto">
          <a:xfrm>
            <a:off x="3556001" y="388778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2</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4659" name="Rectangle 200"/>
          <p:cNvSpPr>
            <a:spLocks noChangeArrowheads="1"/>
          </p:cNvSpPr>
          <p:nvPr/>
        </p:nvSpPr>
        <p:spPr bwMode="auto">
          <a:xfrm>
            <a:off x="3475039" y="3887789"/>
            <a:ext cx="5111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660" name="Rectangle 70"/>
          <p:cNvSpPr>
            <a:spLocks noChangeArrowheads="1"/>
          </p:cNvSpPr>
          <p:nvPr/>
        </p:nvSpPr>
        <p:spPr bwMode="auto">
          <a:xfrm>
            <a:off x="4067176" y="388778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4661" name="Rectangle 202"/>
          <p:cNvSpPr>
            <a:spLocks noChangeArrowheads="1"/>
          </p:cNvSpPr>
          <p:nvPr/>
        </p:nvSpPr>
        <p:spPr bwMode="auto">
          <a:xfrm>
            <a:off x="3986214"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662" name="Rectangle 71"/>
          <p:cNvSpPr>
            <a:spLocks noChangeArrowheads="1"/>
          </p:cNvSpPr>
          <p:nvPr/>
        </p:nvSpPr>
        <p:spPr bwMode="auto">
          <a:xfrm>
            <a:off x="4578350" y="3887789"/>
            <a:ext cx="3492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4663" name="Rectangle 204"/>
          <p:cNvSpPr>
            <a:spLocks noChangeArrowheads="1"/>
          </p:cNvSpPr>
          <p:nvPr/>
        </p:nvSpPr>
        <p:spPr bwMode="auto">
          <a:xfrm>
            <a:off x="4497388" y="3887789"/>
            <a:ext cx="512762"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664" name="Rectangle 72"/>
          <p:cNvSpPr>
            <a:spLocks noChangeArrowheads="1"/>
          </p:cNvSpPr>
          <p:nvPr/>
        </p:nvSpPr>
        <p:spPr bwMode="auto">
          <a:xfrm>
            <a:off x="5092701" y="388778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4665" name="Rectangle 206"/>
          <p:cNvSpPr>
            <a:spLocks noChangeArrowheads="1"/>
          </p:cNvSpPr>
          <p:nvPr/>
        </p:nvSpPr>
        <p:spPr bwMode="auto">
          <a:xfrm>
            <a:off x="5010151"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666" name="Rectangle 73"/>
          <p:cNvSpPr>
            <a:spLocks noChangeArrowheads="1"/>
          </p:cNvSpPr>
          <p:nvPr/>
        </p:nvSpPr>
        <p:spPr bwMode="auto">
          <a:xfrm>
            <a:off x="5603876" y="388778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4667" name="Rectangle 208"/>
          <p:cNvSpPr>
            <a:spLocks noChangeArrowheads="1"/>
          </p:cNvSpPr>
          <p:nvPr/>
        </p:nvSpPr>
        <p:spPr bwMode="auto">
          <a:xfrm>
            <a:off x="5521326"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668" name="Rectangle 74"/>
          <p:cNvSpPr>
            <a:spLocks noChangeArrowheads="1"/>
          </p:cNvSpPr>
          <p:nvPr/>
        </p:nvSpPr>
        <p:spPr bwMode="auto">
          <a:xfrm>
            <a:off x="6115051" y="388778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4669" name="Rectangle 210"/>
          <p:cNvSpPr>
            <a:spLocks noChangeArrowheads="1"/>
          </p:cNvSpPr>
          <p:nvPr/>
        </p:nvSpPr>
        <p:spPr bwMode="auto">
          <a:xfrm>
            <a:off x="6032501" y="3887789"/>
            <a:ext cx="512763"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670" name="Rectangle 75"/>
          <p:cNvSpPr>
            <a:spLocks noChangeArrowheads="1"/>
          </p:cNvSpPr>
          <p:nvPr/>
        </p:nvSpPr>
        <p:spPr bwMode="auto">
          <a:xfrm>
            <a:off x="6626226" y="388778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4671" name="Rectangle 212"/>
          <p:cNvSpPr>
            <a:spLocks noChangeArrowheads="1"/>
          </p:cNvSpPr>
          <p:nvPr/>
        </p:nvSpPr>
        <p:spPr bwMode="auto">
          <a:xfrm>
            <a:off x="6545264"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672" name="Rectangle 76"/>
          <p:cNvSpPr>
            <a:spLocks noChangeArrowheads="1"/>
          </p:cNvSpPr>
          <p:nvPr/>
        </p:nvSpPr>
        <p:spPr bwMode="auto">
          <a:xfrm>
            <a:off x="7108826" y="3860801"/>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4673" name="Rectangle 214"/>
          <p:cNvSpPr>
            <a:spLocks noChangeArrowheads="1"/>
          </p:cNvSpPr>
          <p:nvPr/>
        </p:nvSpPr>
        <p:spPr bwMode="auto">
          <a:xfrm>
            <a:off x="7026276" y="3860801"/>
            <a:ext cx="5127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674" name="Rectangle 77"/>
          <p:cNvSpPr>
            <a:spLocks noChangeArrowheads="1"/>
          </p:cNvSpPr>
          <p:nvPr/>
        </p:nvSpPr>
        <p:spPr bwMode="auto">
          <a:xfrm>
            <a:off x="7651751" y="388778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4675" name="Rectangle 216"/>
          <p:cNvSpPr>
            <a:spLocks noChangeArrowheads="1"/>
          </p:cNvSpPr>
          <p:nvPr/>
        </p:nvSpPr>
        <p:spPr bwMode="auto">
          <a:xfrm>
            <a:off x="7569201"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676" name="Rectangle 78"/>
          <p:cNvSpPr>
            <a:spLocks noChangeArrowheads="1"/>
          </p:cNvSpPr>
          <p:nvPr/>
        </p:nvSpPr>
        <p:spPr bwMode="auto">
          <a:xfrm>
            <a:off x="8162926" y="388778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4677" name="Rectangle 218"/>
          <p:cNvSpPr>
            <a:spLocks noChangeArrowheads="1"/>
          </p:cNvSpPr>
          <p:nvPr/>
        </p:nvSpPr>
        <p:spPr bwMode="auto">
          <a:xfrm>
            <a:off x="8080376"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678" name="Rectangle 79"/>
          <p:cNvSpPr>
            <a:spLocks noChangeArrowheads="1"/>
          </p:cNvSpPr>
          <p:nvPr/>
        </p:nvSpPr>
        <p:spPr bwMode="auto">
          <a:xfrm>
            <a:off x="8674101" y="388778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4679" name="Rectangle 220"/>
          <p:cNvSpPr>
            <a:spLocks noChangeArrowheads="1"/>
          </p:cNvSpPr>
          <p:nvPr/>
        </p:nvSpPr>
        <p:spPr bwMode="auto">
          <a:xfrm>
            <a:off x="8591551" y="3887789"/>
            <a:ext cx="512763"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680" name="Rectangle 80"/>
          <p:cNvSpPr>
            <a:spLocks noChangeArrowheads="1"/>
          </p:cNvSpPr>
          <p:nvPr/>
        </p:nvSpPr>
        <p:spPr bwMode="auto">
          <a:xfrm>
            <a:off x="9185276" y="388778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4681" name="Rectangle 222"/>
          <p:cNvSpPr>
            <a:spLocks noChangeArrowheads="1"/>
          </p:cNvSpPr>
          <p:nvPr/>
        </p:nvSpPr>
        <p:spPr bwMode="auto">
          <a:xfrm>
            <a:off x="9104314"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682" name="Rectangle 81"/>
          <p:cNvSpPr>
            <a:spLocks noChangeArrowheads="1"/>
          </p:cNvSpPr>
          <p:nvPr/>
        </p:nvSpPr>
        <p:spPr bwMode="auto">
          <a:xfrm>
            <a:off x="2428876" y="4316414"/>
            <a:ext cx="963613"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w</a:t>
            </a:r>
            <a:r>
              <a:rPr lang="en-US" altLang="zh-CN" sz="1600" b="1" baseline="-30000">
                <a:solidFill>
                  <a:srgbClr val="000000"/>
                </a:solidFill>
                <a:latin typeface="Times New Roman" panose="02020603050405020304" pitchFamily="18" charset="0"/>
                <a:ea typeface="宋体" panose="02010600030101010101" pitchFamily="2" charset="-122"/>
              </a:rPr>
              <a:t>3</a:t>
            </a:r>
            <a:r>
              <a:rPr lang="en-US" altLang="zh-CN" sz="1600" b="1">
                <a:solidFill>
                  <a:srgbClr val="000000"/>
                </a:solidFill>
                <a:latin typeface="Times New Roman" panose="02020603050405020304" pitchFamily="18" charset="0"/>
                <a:ea typeface="宋体" panose="02010600030101010101" pitchFamily="2" charset="-122"/>
              </a:rPr>
              <a:t>=</a:t>
            </a:r>
            <a:r>
              <a:rPr lang="en-US" altLang="zh-CN" sz="1600" b="1">
                <a:solidFill>
                  <a:srgbClr val="3333CC"/>
                </a:solidFill>
                <a:latin typeface="Times New Roman" panose="02020603050405020304" pitchFamily="18" charset="0"/>
                <a:ea typeface="宋体" panose="02010600030101010101" pitchFamily="2" charset="-122"/>
              </a:rPr>
              <a:t>6</a:t>
            </a:r>
            <a:r>
              <a:rPr lang="en-US" altLang="zh-CN" sz="1600" b="1">
                <a:solidFill>
                  <a:srgbClr val="000000"/>
                </a:solidFill>
                <a:latin typeface="Times New Roman" panose="02020603050405020304" pitchFamily="18" charset="0"/>
                <a:ea typeface="宋体" panose="02010600030101010101" pitchFamily="2" charset="-122"/>
              </a:rPr>
              <a:t> v</a:t>
            </a:r>
            <a:r>
              <a:rPr lang="en-US" altLang="zh-CN" sz="1600" b="1" baseline="-30000">
                <a:solidFill>
                  <a:srgbClr val="000000"/>
                </a:solidFill>
                <a:latin typeface="Times New Roman" panose="02020603050405020304" pitchFamily="18" charset="0"/>
                <a:ea typeface="宋体" panose="02010600030101010101" pitchFamily="2" charset="-122"/>
              </a:rPr>
              <a:t>3</a:t>
            </a:r>
            <a:r>
              <a:rPr lang="en-US" altLang="zh-CN" sz="1600" b="1">
                <a:solidFill>
                  <a:srgbClr val="000000"/>
                </a:solidFill>
                <a:latin typeface="Times New Roman" panose="02020603050405020304" pitchFamily="18" charset="0"/>
                <a:ea typeface="宋体" panose="02010600030101010101" pitchFamily="2" charset="-122"/>
              </a:rPr>
              <a:t>=5</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4683" name="Rectangle 224"/>
          <p:cNvSpPr>
            <a:spLocks noChangeArrowheads="1"/>
          </p:cNvSpPr>
          <p:nvPr/>
        </p:nvSpPr>
        <p:spPr bwMode="auto">
          <a:xfrm>
            <a:off x="2347914" y="4316414"/>
            <a:ext cx="1127125"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684" name="Rectangle 82"/>
          <p:cNvSpPr>
            <a:spLocks noChangeArrowheads="1"/>
          </p:cNvSpPr>
          <p:nvPr/>
        </p:nvSpPr>
        <p:spPr bwMode="auto">
          <a:xfrm>
            <a:off x="3556001" y="4316414"/>
            <a:ext cx="347663"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3</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4685" name="Rectangle 226"/>
          <p:cNvSpPr>
            <a:spLocks noChangeArrowheads="1"/>
          </p:cNvSpPr>
          <p:nvPr/>
        </p:nvSpPr>
        <p:spPr bwMode="auto">
          <a:xfrm>
            <a:off x="3475039" y="4316414"/>
            <a:ext cx="511175"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686" name="Rectangle 83"/>
          <p:cNvSpPr>
            <a:spLocks noChangeArrowheads="1"/>
          </p:cNvSpPr>
          <p:nvPr/>
        </p:nvSpPr>
        <p:spPr bwMode="auto">
          <a:xfrm>
            <a:off x="4067176" y="4316414"/>
            <a:ext cx="347663"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3333CC"/>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3333CC"/>
              </a:solidFill>
              <a:latin typeface="Times New Roman" panose="02020603050405020304" pitchFamily="18" charset="0"/>
              <a:ea typeface="宋体" panose="02010600030101010101" pitchFamily="2" charset="-122"/>
            </a:endParaRPr>
          </a:p>
        </p:txBody>
      </p:sp>
      <p:sp>
        <p:nvSpPr>
          <p:cNvPr id="24687" name="Rectangle 228"/>
          <p:cNvSpPr>
            <a:spLocks noChangeArrowheads="1"/>
          </p:cNvSpPr>
          <p:nvPr/>
        </p:nvSpPr>
        <p:spPr bwMode="auto">
          <a:xfrm>
            <a:off x="3986214"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688" name="Rectangle 84"/>
          <p:cNvSpPr>
            <a:spLocks noChangeArrowheads="1"/>
          </p:cNvSpPr>
          <p:nvPr/>
        </p:nvSpPr>
        <p:spPr bwMode="auto">
          <a:xfrm>
            <a:off x="4578350" y="4316414"/>
            <a:ext cx="349250"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3333CC"/>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3333CC"/>
              </a:solidFill>
              <a:latin typeface="Times New Roman" panose="02020603050405020304" pitchFamily="18" charset="0"/>
              <a:ea typeface="宋体" panose="02010600030101010101" pitchFamily="2" charset="-122"/>
            </a:endParaRPr>
          </a:p>
        </p:txBody>
      </p:sp>
      <p:sp>
        <p:nvSpPr>
          <p:cNvPr id="24689" name="Rectangle 230"/>
          <p:cNvSpPr>
            <a:spLocks noChangeArrowheads="1"/>
          </p:cNvSpPr>
          <p:nvPr/>
        </p:nvSpPr>
        <p:spPr bwMode="auto">
          <a:xfrm>
            <a:off x="4497388" y="4316414"/>
            <a:ext cx="512762"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690" name="Rectangle 85"/>
          <p:cNvSpPr>
            <a:spLocks noChangeArrowheads="1"/>
          </p:cNvSpPr>
          <p:nvPr/>
        </p:nvSpPr>
        <p:spPr bwMode="auto">
          <a:xfrm>
            <a:off x="5092701" y="4316414"/>
            <a:ext cx="346075"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3333CC"/>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3333CC"/>
              </a:solidFill>
              <a:latin typeface="Times New Roman" panose="02020603050405020304" pitchFamily="18" charset="0"/>
              <a:ea typeface="宋体" panose="02010600030101010101" pitchFamily="2" charset="-122"/>
            </a:endParaRPr>
          </a:p>
        </p:txBody>
      </p:sp>
      <p:sp>
        <p:nvSpPr>
          <p:cNvPr id="24691" name="Rectangle 232"/>
          <p:cNvSpPr>
            <a:spLocks noChangeArrowheads="1"/>
          </p:cNvSpPr>
          <p:nvPr/>
        </p:nvSpPr>
        <p:spPr bwMode="auto">
          <a:xfrm>
            <a:off x="5010151"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692" name="Rectangle 86"/>
          <p:cNvSpPr>
            <a:spLocks noChangeArrowheads="1"/>
          </p:cNvSpPr>
          <p:nvPr/>
        </p:nvSpPr>
        <p:spPr bwMode="auto">
          <a:xfrm>
            <a:off x="5603876" y="4316414"/>
            <a:ext cx="346075"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3333CC"/>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3333CC"/>
              </a:solidFill>
              <a:latin typeface="Times New Roman" panose="02020603050405020304" pitchFamily="18" charset="0"/>
              <a:ea typeface="宋体" panose="02010600030101010101" pitchFamily="2" charset="-122"/>
            </a:endParaRPr>
          </a:p>
        </p:txBody>
      </p:sp>
      <p:sp>
        <p:nvSpPr>
          <p:cNvPr id="24693" name="Rectangle 234"/>
          <p:cNvSpPr>
            <a:spLocks noChangeArrowheads="1"/>
          </p:cNvSpPr>
          <p:nvPr/>
        </p:nvSpPr>
        <p:spPr bwMode="auto">
          <a:xfrm>
            <a:off x="5521326"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694" name="Rectangle 87"/>
          <p:cNvSpPr>
            <a:spLocks noChangeArrowheads="1"/>
          </p:cNvSpPr>
          <p:nvPr/>
        </p:nvSpPr>
        <p:spPr bwMode="auto">
          <a:xfrm>
            <a:off x="6115051" y="4316414"/>
            <a:ext cx="347663"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3333CC"/>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3333CC"/>
              </a:solidFill>
              <a:latin typeface="Times New Roman" panose="02020603050405020304" pitchFamily="18" charset="0"/>
              <a:ea typeface="宋体" panose="02010600030101010101" pitchFamily="2" charset="-122"/>
            </a:endParaRPr>
          </a:p>
        </p:txBody>
      </p:sp>
      <p:sp>
        <p:nvSpPr>
          <p:cNvPr id="24695" name="Rectangle 236"/>
          <p:cNvSpPr>
            <a:spLocks noChangeArrowheads="1"/>
          </p:cNvSpPr>
          <p:nvPr/>
        </p:nvSpPr>
        <p:spPr bwMode="auto">
          <a:xfrm>
            <a:off x="6032501" y="4316414"/>
            <a:ext cx="512763"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696" name="Rectangle 88"/>
          <p:cNvSpPr>
            <a:spLocks noChangeArrowheads="1"/>
          </p:cNvSpPr>
          <p:nvPr/>
        </p:nvSpPr>
        <p:spPr bwMode="auto">
          <a:xfrm>
            <a:off x="6626226" y="4316414"/>
            <a:ext cx="347663"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3333CC"/>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4697" name="Rectangle 238"/>
          <p:cNvSpPr>
            <a:spLocks noChangeArrowheads="1"/>
          </p:cNvSpPr>
          <p:nvPr/>
        </p:nvSpPr>
        <p:spPr bwMode="auto">
          <a:xfrm>
            <a:off x="6545264"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698" name="Rectangle 89"/>
          <p:cNvSpPr>
            <a:spLocks noChangeArrowheads="1"/>
          </p:cNvSpPr>
          <p:nvPr/>
        </p:nvSpPr>
        <p:spPr bwMode="auto">
          <a:xfrm>
            <a:off x="7137400" y="4316414"/>
            <a:ext cx="349250"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4699" name="Rectangle 240"/>
          <p:cNvSpPr>
            <a:spLocks noChangeArrowheads="1"/>
          </p:cNvSpPr>
          <p:nvPr/>
        </p:nvSpPr>
        <p:spPr bwMode="auto">
          <a:xfrm>
            <a:off x="7056438" y="4316414"/>
            <a:ext cx="512762"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700" name="Rectangle 90"/>
          <p:cNvSpPr>
            <a:spLocks noChangeArrowheads="1"/>
          </p:cNvSpPr>
          <p:nvPr/>
        </p:nvSpPr>
        <p:spPr bwMode="auto">
          <a:xfrm>
            <a:off x="7651751" y="4316414"/>
            <a:ext cx="346075"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4701" name="Rectangle 242"/>
          <p:cNvSpPr>
            <a:spLocks noChangeArrowheads="1"/>
          </p:cNvSpPr>
          <p:nvPr/>
        </p:nvSpPr>
        <p:spPr bwMode="auto">
          <a:xfrm>
            <a:off x="7569201"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702" name="Rectangle 91"/>
          <p:cNvSpPr>
            <a:spLocks noChangeArrowheads="1"/>
          </p:cNvSpPr>
          <p:nvPr/>
        </p:nvSpPr>
        <p:spPr bwMode="auto">
          <a:xfrm>
            <a:off x="8162926" y="4316414"/>
            <a:ext cx="346075"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11</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4703" name="Rectangle 244"/>
          <p:cNvSpPr>
            <a:spLocks noChangeArrowheads="1"/>
          </p:cNvSpPr>
          <p:nvPr/>
        </p:nvSpPr>
        <p:spPr bwMode="auto">
          <a:xfrm>
            <a:off x="8080376"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704" name="Rectangle 92"/>
          <p:cNvSpPr>
            <a:spLocks noChangeArrowheads="1"/>
          </p:cNvSpPr>
          <p:nvPr/>
        </p:nvSpPr>
        <p:spPr bwMode="auto">
          <a:xfrm>
            <a:off x="8674101" y="4316414"/>
            <a:ext cx="347663"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11</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4705" name="Rectangle 246"/>
          <p:cNvSpPr>
            <a:spLocks noChangeArrowheads="1"/>
          </p:cNvSpPr>
          <p:nvPr/>
        </p:nvSpPr>
        <p:spPr bwMode="auto">
          <a:xfrm>
            <a:off x="8591551" y="4316414"/>
            <a:ext cx="512763"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706" name="Rectangle 93"/>
          <p:cNvSpPr>
            <a:spLocks noChangeArrowheads="1"/>
          </p:cNvSpPr>
          <p:nvPr/>
        </p:nvSpPr>
        <p:spPr bwMode="auto">
          <a:xfrm>
            <a:off x="9185276" y="4316414"/>
            <a:ext cx="347663"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14</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4707" name="Rectangle 248"/>
          <p:cNvSpPr>
            <a:spLocks noChangeArrowheads="1"/>
          </p:cNvSpPr>
          <p:nvPr/>
        </p:nvSpPr>
        <p:spPr bwMode="auto">
          <a:xfrm>
            <a:off x="9104314"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708" name="Rectangle 94"/>
          <p:cNvSpPr>
            <a:spLocks noChangeArrowheads="1"/>
          </p:cNvSpPr>
          <p:nvPr/>
        </p:nvSpPr>
        <p:spPr bwMode="auto">
          <a:xfrm>
            <a:off x="2428876" y="4851401"/>
            <a:ext cx="96361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w</a:t>
            </a:r>
            <a:r>
              <a:rPr lang="en-US" altLang="zh-CN" sz="1600" b="1" baseline="-30000">
                <a:solidFill>
                  <a:srgbClr val="000000"/>
                </a:solidFill>
                <a:latin typeface="Times New Roman" panose="02020603050405020304" pitchFamily="18" charset="0"/>
                <a:ea typeface="宋体" panose="02010600030101010101" pitchFamily="2" charset="-122"/>
              </a:rPr>
              <a:t>4</a:t>
            </a:r>
            <a:r>
              <a:rPr lang="en-US" altLang="zh-CN" sz="1600" b="1">
                <a:solidFill>
                  <a:srgbClr val="000000"/>
                </a:solidFill>
                <a:latin typeface="Times New Roman" panose="02020603050405020304" pitchFamily="18" charset="0"/>
                <a:ea typeface="宋体" panose="02010600030101010101" pitchFamily="2" charset="-122"/>
              </a:rPr>
              <a:t>=5 v</a:t>
            </a:r>
            <a:r>
              <a:rPr lang="en-US" altLang="zh-CN" sz="1600" b="1" baseline="-30000">
                <a:solidFill>
                  <a:srgbClr val="000000"/>
                </a:solidFill>
                <a:latin typeface="Times New Roman" panose="02020603050405020304" pitchFamily="18" charset="0"/>
                <a:ea typeface="宋体" panose="02010600030101010101" pitchFamily="2" charset="-122"/>
              </a:rPr>
              <a:t>4</a:t>
            </a:r>
            <a:r>
              <a:rPr lang="en-US" altLang="zh-CN" sz="1600" b="1">
                <a:solidFill>
                  <a:srgbClr val="000000"/>
                </a:solidFill>
                <a:latin typeface="Times New Roman" panose="02020603050405020304" pitchFamily="18" charset="0"/>
                <a:ea typeface="宋体" panose="02010600030101010101" pitchFamily="2" charset="-122"/>
              </a:rPr>
              <a:t>=4</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4709" name="Rectangle 250"/>
          <p:cNvSpPr>
            <a:spLocks noChangeArrowheads="1"/>
          </p:cNvSpPr>
          <p:nvPr/>
        </p:nvSpPr>
        <p:spPr bwMode="auto">
          <a:xfrm>
            <a:off x="2347914" y="4851401"/>
            <a:ext cx="112712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710" name="Rectangle 95"/>
          <p:cNvSpPr>
            <a:spLocks noChangeArrowheads="1"/>
          </p:cNvSpPr>
          <p:nvPr/>
        </p:nvSpPr>
        <p:spPr bwMode="auto">
          <a:xfrm>
            <a:off x="3556001" y="4851401"/>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4</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4711" name="Rectangle 252"/>
          <p:cNvSpPr>
            <a:spLocks noChangeArrowheads="1"/>
          </p:cNvSpPr>
          <p:nvPr/>
        </p:nvSpPr>
        <p:spPr bwMode="auto">
          <a:xfrm>
            <a:off x="3475039" y="4851401"/>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712" name="Rectangle 254"/>
          <p:cNvSpPr>
            <a:spLocks noChangeArrowheads="1"/>
          </p:cNvSpPr>
          <p:nvPr/>
        </p:nvSpPr>
        <p:spPr bwMode="auto">
          <a:xfrm>
            <a:off x="3986214"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713" name="Rectangle 256"/>
          <p:cNvSpPr>
            <a:spLocks noChangeArrowheads="1"/>
          </p:cNvSpPr>
          <p:nvPr/>
        </p:nvSpPr>
        <p:spPr bwMode="auto">
          <a:xfrm>
            <a:off x="4497388" y="4851401"/>
            <a:ext cx="512762"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714" name="Rectangle 258"/>
          <p:cNvSpPr>
            <a:spLocks noChangeArrowheads="1"/>
          </p:cNvSpPr>
          <p:nvPr/>
        </p:nvSpPr>
        <p:spPr bwMode="auto">
          <a:xfrm>
            <a:off x="5010151"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715" name="Rectangle 260"/>
          <p:cNvSpPr>
            <a:spLocks noChangeArrowheads="1"/>
          </p:cNvSpPr>
          <p:nvPr/>
        </p:nvSpPr>
        <p:spPr bwMode="auto">
          <a:xfrm>
            <a:off x="5521326"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716" name="Rectangle 262"/>
          <p:cNvSpPr>
            <a:spLocks noChangeArrowheads="1"/>
          </p:cNvSpPr>
          <p:nvPr/>
        </p:nvSpPr>
        <p:spPr bwMode="auto">
          <a:xfrm>
            <a:off x="6032501" y="4851401"/>
            <a:ext cx="512763"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717" name="Rectangle 264"/>
          <p:cNvSpPr>
            <a:spLocks noChangeArrowheads="1"/>
          </p:cNvSpPr>
          <p:nvPr/>
        </p:nvSpPr>
        <p:spPr bwMode="auto">
          <a:xfrm>
            <a:off x="6545264"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718" name="Rectangle 266"/>
          <p:cNvSpPr>
            <a:spLocks noChangeArrowheads="1"/>
          </p:cNvSpPr>
          <p:nvPr/>
        </p:nvSpPr>
        <p:spPr bwMode="auto">
          <a:xfrm>
            <a:off x="7056438" y="4851401"/>
            <a:ext cx="512762"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719" name="Rectangle 268"/>
          <p:cNvSpPr>
            <a:spLocks noChangeArrowheads="1"/>
          </p:cNvSpPr>
          <p:nvPr/>
        </p:nvSpPr>
        <p:spPr bwMode="auto">
          <a:xfrm>
            <a:off x="7569201"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720" name="Rectangle 270"/>
          <p:cNvSpPr>
            <a:spLocks noChangeArrowheads="1"/>
          </p:cNvSpPr>
          <p:nvPr/>
        </p:nvSpPr>
        <p:spPr bwMode="auto">
          <a:xfrm>
            <a:off x="8080376"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721" name="Rectangle 272"/>
          <p:cNvSpPr>
            <a:spLocks noChangeArrowheads="1"/>
          </p:cNvSpPr>
          <p:nvPr/>
        </p:nvSpPr>
        <p:spPr bwMode="auto">
          <a:xfrm>
            <a:off x="8591551" y="4851401"/>
            <a:ext cx="512763"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722" name="Rectangle 274"/>
          <p:cNvSpPr>
            <a:spLocks noChangeArrowheads="1"/>
          </p:cNvSpPr>
          <p:nvPr/>
        </p:nvSpPr>
        <p:spPr bwMode="auto">
          <a:xfrm>
            <a:off x="9104314"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723" name="Rectangle 107"/>
          <p:cNvSpPr>
            <a:spLocks noChangeArrowheads="1"/>
          </p:cNvSpPr>
          <p:nvPr/>
        </p:nvSpPr>
        <p:spPr bwMode="auto">
          <a:xfrm>
            <a:off x="2428876" y="5387975"/>
            <a:ext cx="963613"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w</a:t>
            </a:r>
            <a:r>
              <a:rPr lang="en-US" altLang="zh-CN" sz="1600" b="1" baseline="-30000">
                <a:solidFill>
                  <a:srgbClr val="000000"/>
                </a:solidFill>
                <a:latin typeface="Times New Roman" panose="02020603050405020304" pitchFamily="18" charset="0"/>
                <a:ea typeface="宋体" panose="02010600030101010101" pitchFamily="2" charset="-122"/>
              </a:rPr>
              <a:t>5</a:t>
            </a:r>
            <a:r>
              <a:rPr lang="en-US" altLang="zh-CN" sz="1600" b="1">
                <a:solidFill>
                  <a:srgbClr val="000000"/>
                </a:solidFill>
                <a:latin typeface="Times New Roman" panose="02020603050405020304" pitchFamily="18" charset="0"/>
                <a:ea typeface="宋体" panose="02010600030101010101" pitchFamily="2" charset="-122"/>
              </a:rPr>
              <a:t>=</a:t>
            </a:r>
            <a:r>
              <a:rPr lang="zh-CN" altLang="en-US" sz="1600" b="1">
                <a:solidFill>
                  <a:srgbClr val="000000"/>
                </a:solidFill>
                <a:latin typeface="Times New Roman" panose="02020603050405020304" pitchFamily="18" charset="0"/>
                <a:ea typeface="宋体" panose="02010600030101010101" pitchFamily="2" charset="-122"/>
              </a:rPr>
              <a:t>4</a:t>
            </a:r>
            <a:r>
              <a:rPr lang="en-US" altLang="zh-CN" sz="1600" b="1">
                <a:solidFill>
                  <a:srgbClr val="000000"/>
                </a:solidFill>
                <a:latin typeface="Times New Roman" panose="02020603050405020304" pitchFamily="18" charset="0"/>
                <a:ea typeface="宋体" panose="02010600030101010101" pitchFamily="2" charset="-122"/>
              </a:rPr>
              <a:t> v</a:t>
            </a:r>
            <a:r>
              <a:rPr lang="en-US" altLang="zh-CN" sz="1600" b="1" baseline="-30000">
                <a:solidFill>
                  <a:srgbClr val="000000"/>
                </a:solidFill>
                <a:latin typeface="Times New Roman" panose="02020603050405020304" pitchFamily="18" charset="0"/>
                <a:ea typeface="宋体" panose="02010600030101010101" pitchFamily="2" charset="-122"/>
              </a:rPr>
              <a:t>5</a:t>
            </a:r>
            <a:r>
              <a:rPr lang="en-US" altLang="zh-CN" sz="16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4724" name="Rectangle 276"/>
          <p:cNvSpPr>
            <a:spLocks noChangeArrowheads="1"/>
          </p:cNvSpPr>
          <p:nvPr/>
        </p:nvSpPr>
        <p:spPr bwMode="auto">
          <a:xfrm>
            <a:off x="2347914" y="5387975"/>
            <a:ext cx="1127125"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725" name="Rectangle 108"/>
          <p:cNvSpPr>
            <a:spLocks noChangeArrowheads="1"/>
          </p:cNvSpPr>
          <p:nvPr/>
        </p:nvSpPr>
        <p:spPr bwMode="auto">
          <a:xfrm>
            <a:off x="3556001" y="5387975"/>
            <a:ext cx="347663"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5</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4726" name="Rectangle 278"/>
          <p:cNvSpPr>
            <a:spLocks noChangeArrowheads="1"/>
          </p:cNvSpPr>
          <p:nvPr/>
        </p:nvSpPr>
        <p:spPr bwMode="auto">
          <a:xfrm>
            <a:off x="3475039" y="5387975"/>
            <a:ext cx="511175"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727" name="Rectangle 280"/>
          <p:cNvSpPr>
            <a:spLocks noChangeArrowheads="1"/>
          </p:cNvSpPr>
          <p:nvPr/>
        </p:nvSpPr>
        <p:spPr bwMode="auto">
          <a:xfrm>
            <a:off x="3986214"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728" name="Rectangle 282"/>
          <p:cNvSpPr>
            <a:spLocks noChangeArrowheads="1"/>
          </p:cNvSpPr>
          <p:nvPr/>
        </p:nvSpPr>
        <p:spPr bwMode="auto">
          <a:xfrm>
            <a:off x="4497388" y="5387975"/>
            <a:ext cx="512762"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729" name="Rectangle 284"/>
          <p:cNvSpPr>
            <a:spLocks noChangeArrowheads="1"/>
          </p:cNvSpPr>
          <p:nvPr/>
        </p:nvSpPr>
        <p:spPr bwMode="auto">
          <a:xfrm>
            <a:off x="5010151"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730" name="Rectangle 286"/>
          <p:cNvSpPr>
            <a:spLocks noChangeArrowheads="1"/>
          </p:cNvSpPr>
          <p:nvPr/>
        </p:nvSpPr>
        <p:spPr bwMode="auto">
          <a:xfrm>
            <a:off x="5521326"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731" name="Rectangle 288"/>
          <p:cNvSpPr>
            <a:spLocks noChangeArrowheads="1"/>
          </p:cNvSpPr>
          <p:nvPr/>
        </p:nvSpPr>
        <p:spPr bwMode="auto">
          <a:xfrm>
            <a:off x="6032501" y="5387975"/>
            <a:ext cx="512763"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732" name="Rectangle 290"/>
          <p:cNvSpPr>
            <a:spLocks noChangeArrowheads="1"/>
          </p:cNvSpPr>
          <p:nvPr/>
        </p:nvSpPr>
        <p:spPr bwMode="auto">
          <a:xfrm>
            <a:off x="6545264"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733" name="Rectangle 292"/>
          <p:cNvSpPr>
            <a:spLocks noChangeArrowheads="1"/>
          </p:cNvSpPr>
          <p:nvPr/>
        </p:nvSpPr>
        <p:spPr bwMode="auto">
          <a:xfrm>
            <a:off x="7056438" y="5387975"/>
            <a:ext cx="512762"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734" name="Rectangle 294"/>
          <p:cNvSpPr>
            <a:spLocks noChangeArrowheads="1"/>
          </p:cNvSpPr>
          <p:nvPr/>
        </p:nvSpPr>
        <p:spPr bwMode="auto">
          <a:xfrm>
            <a:off x="7569201"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735" name="Rectangle 296"/>
          <p:cNvSpPr>
            <a:spLocks noChangeArrowheads="1"/>
          </p:cNvSpPr>
          <p:nvPr/>
        </p:nvSpPr>
        <p:spPr bwMode="auto">
          <a:xfrm>
            <a:off x="8080376"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736" name="Rectangle 298"/>
          <p:cNvSpPr>
            <a:spLocks noChangeArrowheads="1"/>
          </p:cNvSpPr>
          <p:nvPr/>
        </p:nvSpPr>
        <p:spPr bwMode="auto">
          <a:xfrm>
            <a:off x="8591551" y="5387975"/>
            <a:ext cx="512763"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737" name="Rectangle 300"/>
          <p:cNvSpPr>
            <a:spLocks noChangeArrowheads="1"/>
          </p:cNvSpPr>
          <p:nvPr/>
        </p:nvSpPr>
        <p:spPr bwMode="auto">
          <a:xfrm>
            <a:off x="9104314"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738" name="Rectangle 303"/>
          <p:cNvSpPr>
            <a:spLocks noChangeArrowheads="1"/>
          </p:cNvSpPr>
          <p:nvPr/>
        </p:nvSpPr>
        <p:spPr bwMode="auto">
          <a:xfrm>
            <a:off x="2344739" y="2492376"/>
            <a:ext cx="7273925" cy="3432175"/>
          </a:xfrm>
          <a:prstGeom prst="rect">
            <a:avLst/>
          </a:prstGeom>
          <a:noFill/>
          <a:ln w="6350"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739" name="Rectangle 311"/>
          <p:cNvSpPr>
            <a:spLocks noChangeArrowheads="1"/>
          </p:cNvSpPr>
          <p:nvPr/>
        </p:nvSpPr>
        <p:spPr bwMode="auto">
          <a:xfrm>
            <a:off x="5089525" y="3030539"/>
            <a:ext cx="3492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4740" name="Rectangle 312"/>
          <p:cNvSpPr>
            <a:spLocks noChangeArrowheads="1"/>
          </p:cNvSpPr>
          <p:nvPr/>
        </p:nvSpPr>
        <p:spPr bwMode="auto">
          <a:xfrm>
            <a:off x="5008563" y="3030539"/>
            <a:ext cx="512762"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4741" name="Text Box 305"/>
          <p:cNvSpPr txBox="1">
            <a:spLocks noChangeArrowheads="1"/>
          </p:cNvSpPr>
          <p:nvPr/>
        </p:nvSpPr>
        <p:spPr bwMode="auto">
          <a:xfrm>
            <a:off x="1919289" y="549276"/>
            <a:ext cx="8497887" cy="1920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eaLnBrk="1" fontAlgn="base" hangingPunct="1">
              <a:spcBef>
                <a:spcPct val="50000"/>
              </a:spcBef>
              <a:spcAft>
                <a:spcPct val="0"/>
              </a:spcAft>
              <a:buFont typeface="Arial" panose="020B0604020202020204" pitchFamily="34" charset="0"/>
              <a:buNone/>
            </a:pPr>
            <a:r>
              <a:rPr lang="zh-CN" altLang="en-US" sz="2400">
                <a:solidFill>
                  <a:srgbClr val="000000"/>
                </a:solidFill>
                <a:latin typeface="宋体" panose="02010600030101010101" pitchFamily="2" charset="-122"/>
                <a:ea typeface="宋体" panose="02010600030101010101" pitchFamily="2" charset="-122"/>
              </a:rPr>
              <a:t>3、只装前3个物品。如果第3个物品重量</a:t>
            </a:r>
            <a:r>
              <a:rPr lang="zh-CN" altLang="en-US" sz="2400">
                <a:solidFill>
                  <a:srgbClr val="3333CC"/>
                </a:solidFill>
                <a:latin typeface="宋体" panose="02010600030101010101" pitchFamily="2" charset="-122"/>
                <a:ea typeface="宋体" panose="02010600030101010101" pitchFamily="2" charset="-122"/>
              </a:rPr>
              <a:t>比背包大</a:t>
            </a:r>
            <a:r>
              <a:rPr lang="zh-CN" altLang="en-US" sz="2400">
                <a:solidFill>
                  <a:srgbClr val="000000"/>
                </a:solidFill>
                <a:latin typeface="宋体" panose="02010600030101010101" pitchFamily="2" charset="-122"/>
                <a:ea typeface="宋体" panose="02010600030101010101" pitchFamily="2" charset="-122"/>
              </a:rPr>
              <a:t>，那么不能装第3个物品，情况和只装第1、2个一样。</a:t>
            </a:r>
            <a:r>
              <a:rPr lang="zh-CN" altLang="en-US" sz="2400">
                <a:solidFill>
                  <a:srgbClr val="B2B2B2"/>
                </a:solidFill>
                <a:latin typeface="宋体" panose="02010600030101010101" pitchFamily="2" charset="-122"/>
                <a:ea typeface="宋体" panose="02010600030101010101" pitchFamily="2" charset="-122"/>
              </a:rPr>
              <a:t>如果</a:t>
            </a:r>
            <a:r>
              <a:rPr lang="zh-CN" altLang="en-US" sz="2400">
                <a:solidFill>
                  <a:srgbClr val="B2B2B2"/>
                </a:solidFill>
                <a:latin typeface="Times New Roman" panose="02020603050405020304" pitchFamily="18" charset="0"/>
                <a:ea typeface="宋体" panose="02010600030101010101" pitchFamily="2" charset="-122"/>
              </a:rPr>
              <a:t>第3个物品重量小于背包容量，那么：（1）如果把物品3装进去(重量是2)，那么相当于只把1装到(容量-2)的背包中。（2）如果不装3，那么相当于只把1、2装到背包中。  －取（1）和（2）的最大值。</a:t>
            </a:r>
            <a:endParaRPr lang="zh-CN" altLang="en-US">
              <a:solidFill>
                <a:srgbClr val="B2B2B2"/>
              </a:solidFill>
            </a:endParaRPr>
          </a:p>
        </p:txBody>
      </p:sp>
      <p:sp>
        <p:nvSpPr>
          <p:cNvPr id="24742" name="Line 166"/>
          <p:cNvSpPr>
            <a:spLocks noChangeShapeType="1"/>
          </p:cNvSpPr>
          <p:nvPr/>
        </p:nvSpPr>
        <p:spPr bwMode="auto">
          <a:xfrm flipH="1">
            <a:off x="6816725" y="982664"/>
            <a:ext cx="1079500" cy="3455987"/>
          </a:xfrm>
          <a:prstGeom prst="line">
            <a:avLst/>
          </a:prstGeom>
          <a:noFill/>
          <a:ln w="76200" cap="flat" cmpd="sng">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24743" name="Oval 167"/>
          <p:cNvSpPr>
            <a:spLocks noChangeArrowheads="1"/>
          </p:cNvSpPr>
          <p:nvPr/>
        </p:nvSpPr>
        <p:spPr bwMode="auto">
          <a:xfrm>
            <a:off x="3792539" y="2485113"/>
            <a:ext cx="3240087" cy="519351"/>
          </a:xfrm>
          <a:prstGeom prst="ellipse">
            <a:avLst/>
          </a:prstGeom>
          <a:noFill/>
          <a:ln w="28575" cap="flat"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24744" name="Oval 168"/>
          <p:cNvSpPr>
            <a:spLocks noChangeArrowheads="1"/>
          </p:cNvSpPr>
          <p:nvPr/>
        </p:nvSpPr>
        <p:spPr bwMode="auto">
          <a:xfrm>
            <a:off x="2352675" y="4358363"/>
            <a:ext cx="647700" cy="519351"/>
          </a:xfrm>
          <a:prstGeom prst="ellipse">
            <a:avLst/>
          </a:prstGeom>
          <a:noFill/>
          <a:ln w="28575" cap="flat"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Tree>
    <p:extLst>
      <p:ext uri="{BB962C8B-B14F-4D97-AF65-F5344CB8AC3E}">
        <p14:creationId xmlns:p14="http://schemas.microsoft.com/office/powerpoint/2010/main" val="1398286463"/>
      </p:ext>
    </p:extLst>
  </p:cSld>
  <p:clrMapOvr>
    <a:masterClrMapping/>
  </p:clrMapOvr>
  <p:transition>
    <p:strips dir="rd"/>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602" name="Rectangle 22"/>
          <p:cNvSpPr>
            <a:spLocks noChangeArrowheads="1"/>
          </p:cNvSpPr>
          <p:nvPr/>
        </p:nvSpPr>
        <p:spPr bwMode="auto">
          <a:xfrm>
            <a:off x="2428876" y="2493964"/>
            <a:ext cx="96361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 </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5603" name="Rectangle 120"/>
          <p:cNvSpPr>
            <a:spLocks noChangeArrowheads="1"/>
          </p:cNvSpPr>
          <p:nvPr/>
        </p:nvSpPr>
        <p:spPr bwMode="auto">
          <a:xfrm>
            <a:off x="2347914" y="2493964"/>
            <a:ext cx="112712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0000"/>
              </a:solidFill>
            </a:endParaRPr>
          </a:p>
        </p:txBody>
      </p:sp>
      <p:sp>
        <p:nvSpPr>
          <p:cNvPr id="25604" name="Rectangle 23"/>
          <p:cNvSpPr>
            <a:spLocks noChangeArrowheads="1"/>
          </p:cNvSpPr>
          <p:nvPr/>
        </p:nvSpPr>
        <p:spPr bwMode="auto">
          <a:xfrm>
            <a:off x="3556001" y="2493964"/>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 </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5605" name="Rectangle 122"/>
          <p:cNvSpPr>
            <a:spLocks noChangeArrowheads="1"/>
          </p:cNvSpPr>
          <p:nvPr/>
        </p:nvSpPr>
        <p:spPr bwMode="auto">
          <a:xfrm>
            <a:off x="3475039"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0000"/>
              </a:solidFill>
            </a:endParaRPr>
          </a:p>
        </p:txBody>
      </p:sp>
      <p:sp>
        <p:nvSpPr>
          <p:cNvPr id="25606" name="Rectangle 24"/>
          <p:cNvSpPr>
            <a:spLocks noChangeArrowheads="1"/>
          </p:cNvSpPr>
          <p:nvPr/>
        </p:nvSpPr>
        <p:spPr bwMode="auto">
          <a:xfrm>
            <a:off x="4067176" y="2493964"/>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5607" name="Rectangle 124"/>
          <p:cNvSpPr>
            <a:spLocks noChangeArrowheads="1"/>
          </p:cNvSpPr>
          <p:nvPr/>
        </p:nvSpPr>
        <p:spPr bwMode="auto">
          <a:xfrm>
            <a:off x="3986214"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0000"/>
              </a:solidFill>
            </a:endParaRPr>
          </a:p>
        </p:txBody>
      </p:sp>
      <p:sp>
        <p:nvSpPr>
          <p:cNvPr id="25608" name="Rectangle 25"/>
          <p:cNvSpPr>
            <a:spLocks noChangeArrowheads="1"/>
          </p:cNvSpPr>
          <p:nvPr/>
        </p:nvSpPr>
        <p:spPr bwMode="auto">
          <a:xfrm>
            <a:off x="4578350" y="2493964"/>
            <a:ext cx="34925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5609" name="Rectangle 126"/>
          <p:cNvSpPr>
            <a:spLocks noChangeArrowheads="1"/>
          </p:cNvSpPr>
          <p:nvPr/>
        </p:nvSpPr>
        <p:spPr bwMode="auto">
          <a:xfrm>
            <a:off x="4497388" y="2493964"/>
            <a:ext cx="512762"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0000"/>
              </a:solidFill>
            </a:endParaRPr>
          </a:p>
        </p:txBody>
      </p:sp>
      <p:sp>
        <p:nvSpPr>
          <p:cNvPr id="25610" name="Rectangle 26"/>
          <p:cNvSpPr>
            <a:spLocks noChangeArrowheads="1"/>
          </p:cNvSpPr>
          <p:nvPr/>
        </p:nvSpPr>
        <p:spPr bwMode="auto">
          <a:xfrm>
            <a:off x="5092701" y="2493964"/>
            <a:ext cx="3460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2</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5611" name="Rectangle 128"/>
          <p:cNvSpPr>
            <a:spLocks noChangeArrowheads="1"/>
          </p:cNvSpPr>
          <p:nvPr/>
        </p:nvSpPr>
        <p:spPr bwMode="auto">
          <a:xfrm>
            <a:off x="5010151"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0000"/>
              </a:solidFill>
            </a:endParaRPr>
          </a:p>
        </p:txBody>
      </p:sp>
      <p:sp>
        <p:nvSpPr>
          <p:cNvPr id="25612" name="Rectangle 27"/>
          <p:cNvSpPr>
            <a:spLocks noChangeArrowheads="1"/>
          </p:cNvSpPr>
          <p:nvPr/>
        </p:nvSpPr>
        <p:spPr bwMode="auto">
          <a:xfrm>
            <a:off x="5603876" y="2493964"/>
            <a:ext cx="3460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3</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5613" name="Rectangle 130"/>
          <p:cNvSpPr>
            <a:spLocks noChangeArrowheads="1"/>
          </p:cNvSpPr>
          <p:nvPr/>
        </p:nvSpPr>
        <p:spPr bwMode="auto">
          <a:xfrm>
            <a:off x="5521326"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0000"/>
              </a:solidFill>
            </a:endParaRPr>
          </a:p>
        </p:txBody>
      </p:sp>
      <p:sp>
        <p:nvSpPr>
          <p:cNvPr id="25614" name="Rectangle 28"/>
          <p:cNvSpPr>
            <a:spLocks noChangeArrowheads="1"/>
          </p:cNvSpPr>
          <p:nvPr/>
        </p:nvSpPr>
        <p:spPr bwMode="auto">
          <a:xfrm>
            <a:off x="6115051" y="2493964"/>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4</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5615" name="Rectangle 132"/>
          <p:cNvSpPr>
            <a:spLocks noChangeArrowheads="1"/>
          </p:cNvSpPr>
          <p:nvPr/>
        </p:nvSpPr>
        <p:spPr bwMode="auto">
          <a:xfrm>
            <a:off x="6032501" y="2493964"/>
            <a:ext cx="5127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0000"/>
              </a:solidFill>
            </a:endParaRPr>
          </a:p>
        </p:txBody>
      </p:sp>
      <p:sp>
        <p:nvSpPr>
          <p:cNvPr id="25616" name="Rectangle 29"/>
          <p:cNvSpPr>
            <a:spLocks noChangeArrowheads="1"/>
          </p:cNvSpPr>
          <p:nvPr/>
        </p:nvSpPr>
        <p:spPr bwMode="auto">
          <a:xfrm>
            <a:off x="6626226" y="2493964"/>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5</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5617" name="Rectangle 134"/>
          <p:cNvSpPr>
            <a:spLocks noChangeArrowheads="1"/>
          </p:cNvSpPr>
          <p:nvPr/>
        </p:nvSpPr>
        <p:spPr bwMode="auto">
          <a:xfrm>
            <a:off x="6545264"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0000"/>
              </a:solidFill>
            </a:endParaRPr>
          </a:p>
        </p:txBody>
      </p:sp>
      <p:sp>
        <p:nvSpPr>
          <p:cNvPr id="25618" name="Rectangle 30"/>
          <p:cNvSpPr>
            <a:spLocks noChangeArrowheads="1"/>
          </p:cNvSpPr>
          <p:nvPr/>
        </p:nvSpPr>
        <p:spPr bwMode="auto">
          <a:xfrm>
            <a:off x="7137400" y="2493964"/>
            <a:ext cx="34925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5619" name="Rectangle 136"/>
          <p:cNvSpPr>
            <a:spLocks noChangeArrowheads="1"/>
          </p:cNvSpPr>
          <p:nvPr/>
        </p:nvSpPr>
        <p:spPr bwMode="auto">
          <a:xfrm>
            <a:off x="7056438" y="2493964"/>
            <a:ext cx="512762"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620" name="Rectangle 31"/>
          <p:cNvSpPr>
            <a:spLocks noChangeArrowheads="1"/>
          </p:cNvSpPr>
          <p:nvPr/>
        </p:nvSpPr>
        <p:spPr bwMode="auto">
          <a:xfrm>
            <a:off x="7651751" y="2493964"/>
            <a:ext cx="3460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7</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5621" name="Rectangle 138"/>
          <p:cNvSpPr>
            <a:spLocks noChangeArrowheads="1"/>
          </p:cNvSpPr>
          <p:nvPr/>
        </p:nvSpPr>
        <p:spPr bwMode="auto">
          <a:xfrm>
            <a:off x="7569201"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622" name="Rectangle 32"/>
          <p:cNvSpPr>
            <a:spLocks noChangeArrowheads="1"/>
          </p:cNvSpPr>
          <p:nvPr/>
        </p:nvSpPr>
        <p:spPr bwMode="auto">
          <a:xfrm>
            <a:off x="8162926" y="2493964"/>
            <a:ext cx="3460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8</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5623" name="Rectangle 140"/>
          <p:cNvSpPr>
            <a:spLocks noChangeArrowheads="1"/>
          </p:cNvSpPr>
          <p:nvPr/>
        </p:nvSpPr>
        <p:spPr bwMode="auto">
          <a:xfrm>
            <a:off x="8080376"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624" name="Rectangle 33"/>
          <p:cNvSpPr>
            <a:spLocks noChangeArrowheads="1"/>
          </p:cNvSpPr>
          <p:nvPr/>
        </p:nvSpPr>
        <p:spPr bwMode="auto">
          <a:xfrm>
            <a:off x="8674101" y="2493964"/>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5625" name="Rectangle 142"/>
          <p:cNvSpPr>
            <a:spLocks noChangeArrowheads="1"/>
          </p:cNvSpPr>
          <p:nvPr/>
        </p:nvSpPr>
        <p:spPr bwMode="auto">
          <a:xfrm>
            <a:off x="8591551" y="2493964"/>
            <a:ext cx="5127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626" name="Rectangle 34"/>
          <p:cNvSpPr>
            <a:spLocks noChangeArrowheads="1"/>
          </p:cNvSpPr>
          <p:nvPr/>
        </p:nvSpPr>
        <p:spPr bwMode="auto">
          <a:xfrm>
            <a:off x="9185276" y="2493964"/>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5627" name="Rectangle 144"/>
          <p:cNvSpPr>
            <a:spLocks noChangeArrowheads="1"/>
          </p:cNvSpPr>
          <p:nvPr/>
        </p:nvSpPr>
        <p:spPr bwMode="auto">
          <a:xfrm>
            <a:off x="9104314"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628" name="Rectangle 35"/>
          <p:cNvSpPr>
            <a:spLocks noChangeArrowheads="1"/>
          </p:cNvSpPr>
          <p:nvPr/>
        </p:nvSpPr>
        <p:spPr bwMode="auto">
          <a:xfrm>
            <a:off x="2428876" y="3030539"/>
            <a:ext cx="96361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 </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5629" name="Rectangle 146"/>
          <p:cNvSpPr>
            <a:spLocks noChangeArrowheads="1"/>
          </p:cNvSpPr>
          <p:nvPr/>
        </p:nvSpPr>
        <p:spPr bwMode="auto">
          <a:xfrm>
            <a:off x="2347914" y="3030539"/>
            <a:ext cx="11271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630" name="Rectangle 36"/>
          <p:cNvSpPr>
            <a:spLocks noChangeArrowheads="1"/>
          </p:cNvSpPr>
          <p:nvPr/>
        </p:nvSpPr>
        <p:spPr bwMode="auto">
          <a:xfrm>
            <a:off x="3556001" y="303053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5631" name="Rectangle 148"/>
          <p:cNvSpPr>
            <a:spLocks noChangeArrowheads="1"/>
          </p:cNvSpPr>
          <p:nvPr/>
        </p:nvSpPr>
        <p:spPr bwMode="auto">
          <a:xfrm>
            <a:off x="3475039" y="3030539"/>
            <a:ext cx="5111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632" name="Rectangle 37"/>
          <p:cNvSpPr>
            <a:spLocks noChangeArrowheads="1"/>
          </p:cNvSpPr>
          <p:nvPr/>
        </p:nvSpPr>
        <p:spPr bwMode="auto">
          <a:xfrm>
            <a:off x="4067176" y="303053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5633" name="Rectangle 150"/>
          <p:cNvSpPr>
            <a:spLocks noChangeArrowheads="1"/>
          </p:cNvSpPr>
          <p:nvPr/>
        </p:nvSpPr>
        <p:spPr bwMode="auto">
          <a:xfrm>
            <a:off x="3986214"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634" name="Rectangle 38"/>
          <p:cNvSpPr>
            <a:spLocks noChangeArrowheads="1"/>
          </p:cNvSpPr>
          <p:nvPr/>
        </p:nvSpPr>
        <p:spPr bwMode="auto">
          <a:xfrm>
            <a:off x="4578350" y="3030539"/>
            <a:ext cx="3492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5635" name="Rectangle 152"/>
          <p:cNvSpPr>
            <a:spLocks noChangeArrowheads="1"/>
          </p:cNvSpPr>
          <p:nvPr/>
        </p:nvSpPr>
        <p:spPr bwMode="auto">
          <a:xfrm>
            <a:off x="4497388" y="3030539"/>
            <a:ext cx="512762"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636" name="Rectangle 39"/>
          <p:cNvSpPr>
            <a:spLocks noChangeArrowheads="1"/>
          </p:cNvSpPr>
          <p:nvPr/>
        </p:nvSpPr>
        <p:spPr bwMode="auto">
          <a:xfrm>
            <a:off x="5092701" y="303053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637" name="Rectangle 154"/>
          <p:cNvSpPr>
            <a:spLocks noChangeArrowheads="1"/>
          </p:cNvSpPr>
          <p:nvPr/>
        </p:nvSpPr>
        <p:spPr bwMode="auto">
          <a:xfrm>
            <a:off x="5010151"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638" name="Rectangle 47"/>
          <p:cNvSpPr>
            <a:spLocks noChangeArrowheads="1"/>
          </p:cNvSpPr>
          <p:nvPr/>
        </p:nvSpPr>
        <p:spPr bwMode="auto">
          <a:xfrm>
            <a:off x="5603876" y="303053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5639" name="Rectangle 156"/>
          <p:cNvSpPr>
            <a:spLocks noChangeArrowheads="1"/>
          </p:cNvSpPr>
          <p:nvPr/>
        </p:nvSpPr>
        <p:spPr bwMode="auto">
          <a:xfrm>
            <a:off x="5521326"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640" name="Rectangle 48"/>
          <p:cNvSpPr>
            <a:spLocks noChangeArrowheads="1"/>
          </p:cNvSpPr>
          <p:nvPr/>
        </p:nvSpPr>
        <p:spPr bwMode="auto">
          <a:xfrm>
            <a:off x="6115051" y="303053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5641" name="Rectangle 158"/>
          <p:cNvSpPr>
            <a:spLocks noChangeArrowheads="1"/>
          </p:cNvSpPr>
          <p:nvPr/>
        </p:nvSpPr>
        <p:spPr bwMode="auto">
          <a:xfrm>
            <a:off x="6032501" y="3030539"/>
            <a:ext cx="512763"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642" name="Rectangle 49"/>
          <p:cNvSpPr>
            <a:spLocks noChangeArrowheads="1"/>
          </p:cNvSpPr>
          <p:nvPr/>
        </p:nvSpPr>
        <p:spPr bwMode="auto">
          <a:xfrm>
            <a:off x="6626226" y="303053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5643" name="Rectangle 160"/>
          <p:cNvSpPr>
            <a:spLocks noChangeArrowheads="1"/>
          </p:cNvSpPr>
          <p:nvPr/>
        </p:nvSpPr>
        <p:spPr bwMode="auto">
          <a:xfrm>
            <a:off x="6545264"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644" name="Rectangle 50"/>
          <p:cNvSpPr>
            <a:spLocks noChangeArrowheads="1"/>
          </p:cNvSpPr>
          <p:nvPr/>
        </p:nvSpPr>
        <p:spPr bwMode="auto">
          <a:xfrm>
            <a:off x="7137400" y="3030539"/>
            <a:ext cx="3492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5645" name="Rectangle 162"/>
          <p:cNvSpPr>
            <a:spLocks noChangeArrowheads="1"/>
          </p:cNvSpPr>
          <p:nvPr/>
        </p:nvSpPr>
        <p:spPr bwMode="auto">
          <a:xfrm>
            <a:off x="7056438" y="3030539"/>
            <a:ext cx="512762"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646" name="Rectangle 51"/>
          <p:cNvSpPr>
            <a:spLocks noChangeArrowheads="1"/>
          </p:cNvSpPr>
          <p:nvPr/>
        </p:nvSpPr>
        <p:spPr bwMode="auto">
          <a:xfrm>
            <a:off x="7651751" y="303053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5647" name="Rectangle 164"/>
          <p:cNvSpPr>
            <a:spLocks noChangeArrowheads="1"/>
          </p:cNvSpPr>
          <p:nvPr/>
        </p:nvSpPr>
        <p:spPr bwMode="auto">
          <a:xfrm>
            <a:off x="7569201"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648" name="Rectangle 52"/>
          <p:cNvSpPr>
            <a:spLocks noChangeArrowheads="1"/>
          </p:cNvSpPr>
          <p:nvPr/>
        </p:nvSpPr>
        <p:spPr bwMode="auto">
          <a:xfrm>
            <a:off x="8162926" y="303053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5649" name="Rectangle 166"/>
          <p:cNvSpPr>
            <a:spLocks noChangeArrowheads="1"/>
          </p:cNvSpPr>
          <p:nvPr/>
        </p:nvSpPr>
        <p:spPr bwMode="auto">
          <a:xfrm>
            <a:off x="8080376"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650" name="Rectangle 53"/>
          <p:cNvSpPr>
            <a:spLocks noChangeArrowheads="1"/>
          </p:cNvSpPr>
          <p:nvPr/>
        </p:nvSpPr>
        <p:spPr bwMode="auto">
          <a:xfrm>
            <a:off x="8674101" y="303053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5651" name="Rectangle 168"/>
          <p:cNvSpPr>
            <a:spLocks noChangeArrowheads="1"/>
          </p:cNvSpPr>
          <p:nvPr/>
        </p:nvSpPr>
        <p:spPr bwMode="auto">
          <a:xfrm>
            <a:off x="8591551" y="3030539"/>
            <a:ext cx="512763"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652" name="Rectangle 54"/>
          <p:cNvSpPr>
            <a:spLocks noChangeArrowheads="1"/>
          </p:cNvSpPr>
          <p:nvPr/>
        </p:nvSpPr>
        <p:spPr bwMode="auto">
          <a:xfrm>
            <a:off x="9185276" y="303053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5653" name="Rectangle 170"/>
          <p:cNvSpPr>
            <a:spLocks noChangeArrowheads="1"/>
          </p:cNvSpPr>
          <p:nvPr/>
        </p:nvSpPr>
        <p:spPr bwMode="auto">
          <a:xfrm>
            <a:off x="9104314"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654" name="Rectangle 55"/>
          <p:cNvSpPr>
            <a:spLocks noChangeArrowheads="1"/>
          </p:cNvSpPr>
          <p:nvPr/>
        </p:nvSpPr>
        <p:spPr bwMode="auto">
          <a:xfrm>
            <a:off x="2428876" y="3459164"/>
            <a:ext cx="96361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w</a:t>
            </a:r>
            <a:r>
              <a:rPr lang="en-US" altLang="zh-CN" sz="1600" b="1" baseline="-30000">
                <a:solidFill>
                  <a:srgbClr val="000000"/>
                </a:solidFill>
                <a:latin typeface="Times New Roman" panose="02020603050405020304" pitchFamily="18" charset="0"/>
                <a:ea typeface="宋体" panose="02010600030101010101" pitchFamily="2" charset="-122"/>
              </a:rPr>
              <a:t>1</a:t>
            </a:r>
            <a:r>
              <a:rPr lang="en-US" altLang="zh-CN" sz="1600" b="1">
                <a:solidFill>
                  <a:srgbClr val="000000"/>
                </a:solidFill>
                <a:latin typeface="Times New Roman" panose="02020603050405020304" pitchFamily="18" charset="0"/>
                <a:ea typeface="宋体" panose="02010600030101010101" pitchFamily="2" charset="-122"/>
              </a:rPr>
              <a:t>=2 v</a:t>
            </a:r>
            <a:r>
              <a:rPr lang="en-US" altLang="zh-CN" sz="1600" b="1" baseline="-30000">
                <a:solidFill>
                  <a:srgbClr val="000000"/>
                </a:solidFill>
                <a:latin typeface="Times New Roman" panose="02020603050405020304" pitchFamily="18" charset="0"/>
                <a:ea typeface="宋体" panose="02010600030101010101" pitchFamily="2" charset="-122"/>
              </a:rPr>
              <a:t>1</a:t>
            </a:r>
            <a:r>
              <a:rPr lang="en-US" altLang="zh-CN" sz="16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5655" name="Rectangle 172"/>
          <p:cNvSpPr>
            <a:spLocks noChangeArrowheads="1"/>
          </p:cNvSpPr>
          <p:nvPr/>
        </p:nvSpPr>
        <p:spPr bwMode="auto">
          <a:xfrm>
            <a:off x="2347914" y="3459164"/>
            <a:ext cx="11271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656" name="Rectangle 56"/>
          <p:cNvSpPr>
            <a:spLocks noChangeArrowheads="1"/>
          </p:cNvSpPr>
          <p:nvPr/>
        </p:nvSpPr>
        <p:spPr bwMode="auto">
          <a:xfrm>
            <a:off x="3556001" y="3459164"/>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5657" name="Rectangle 174"/>
          <p:cNvSpPr>
            <a:spLocks noChangeArrowheads="1"/>
          </p:cNvSpPr>
          <p:nvPr/>
        </p:nvSpPr>
        <p:spPr bwMode="auto">
          <a:xfrm>
            <a:off x="3475039" y="3459164"/>
            <a:ext cx="5111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658" name="Rectangle 57"/>
          <p:cNvSpPr>
            <a:spLocks noChangeArrowheads="1"/>
          </p:cNvSpPr>
          <p:nvPr/>
        </p:nvSpPr>
        <p:spPr bwMode="auto">
          <a:xfrm>
            <a:off x="4067176" y="3459164"/>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5659" name="Rectangle 176"/>
          <p:cNvSpPr>
            <a:spLocks noChangeArrowheads="1"/>
          </p:cNvSpPr>
          <p:nvPr/>
        </p:nvSpPr>
        <p:spPr bwMode="auto">
          <a:xfrm>
            <a:off x="3986214"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660" name="Rectangle 58"/>
          <p:cNvSpPr>
            <a:spLocks noChangeArrowheads="1"/>
          </p:cNvSpPr>
          <p:nvPr/>
        </p:nvSpPr>
        <p:spPr bwMode="auto">
          <a:xfrm>
            <a:off x="4578350" y="3459164"/>
            <a:ext cx="3492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5661" name="Rectangle 178"/>
          <p:cNvSpPr>
            <a:spLocks noChangeArrowheads="1"/>
          </p:cNvSpPr>
          <p:nvPr/>
        </p:nvSpPr>
        <p:spPr bwMode="auto">
          <a:xfrm>
            <a:off x="4497388" y="3459164"/>
            <a:ext cx="512762"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662" name="Rectangle 59"/>
          <p:cNvSpPr>
            <a:spLocks noChangeArrowheads="1"/>
          </p:cNvSpPr>
          <p:nvPr/>
        </p:nvSpPr>
        <p:spPr bwMode="auto">
          <a:xfrm>
            <a:off x="5092701" y="3459164"/>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5663" name="Rectangle 180"/>
          <p:cNvSpPr>
            <a:spLocks noChangeArrowheads="1"/>
          </p:cNvSpPr>
          <p:nvPr/>
        </p:nvSpPr>
        <p:spPr bwMode="auto">
          <a:xfrm>
            <a:off x="5010151"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664" name="Rectangle 60"/>
          <p:cNvSpPr>
            <a:spLocks noChangeArrowheads="1"/>
          </p:cNvSpPr>
          <p:nvPr/>
        </p:nvSpPr>
        <p:spPr bwMode="auto">
          <a:xfrm>
            <a:off x="5603876" y="3459164"/>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5665" name="Rectangle 182"/>
          <p:cNvSpPr>
            <a:spLocks noChangeArrowheads="1"/>
          </p:cNvSpPr>
          <p:nvPr/>
        </p:nvSpPr>
        <p:spPr bwMode="auto">
          <a:xfrm>
            <a:off x="5521326"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666" name="Rectangle 61"/>
          <p:cNvSpPr>
            <a:spLocks noChangeArrowheads="1"/>
          </p:cNvSpPr>
          <p:nvPr/>
        </p:nvSpPr>
        <p:spPr bwMode="auto">
          <a:xfrm>
            <a:off x="6115051" y="3459164"/>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5667" name="Rectangle 184"/>
          <p:cNvSpPr>
            <a:spLocks noChangeArrowheads="1"/>
          </p:cNvSpPr>
          <p:nvPr/>
        </p:nvSpPr>
        <p:spPr bwMode="auto">
          <a:xfrm>
            <a:off x="6032501" y="3459164"/>
            <a:ext cx="512763"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668" name="Rectangle 62"/>
          <p:cNvSpPr>
            <a:spLocks noChangeArrowheads="1"/>
          </p:cNvSpPr>
          <p:nvPr/>
        </p:nvSpPr>
        <p:spPr bwMode="auto">
          <a:xfrm>
            <a:off x="6626226" y="3459164"/>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5669" name="Rectangle 186"/>
          <p:cNvSpPr>
            <a:spLocks noChangeArrowheads="1"/>
          </p:cNvSpPr>
          <p:nvPr/>
        </p:nvSpPr>
        <p:spPr bwMode="auto">
          <a:xfrm>
            <a:off x="6545264"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670" name="Rectangle 63"/>
          <p:cNvSpPr>
            <a:spLocks noChangeArrowheads="1"/>
          </p:cNvSpPr>
          <p:nvPr/>
        </p:nvSpPr>
        <p:spPr bwMode="auto">
          <a:xfrm>
            <a:off x="7137400" y="3459164"/>
            <a:ext cx="3492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5671" name="Rectangle 188"/>
          <p:cNvSpPr>
            <a:spLocks noChangeArrowheads="1"/>
          </p:cNvSpPr>
          <p:nvPr/>
        </p:nvSpPr>
        <p:spPr bwMode="auto">
          <a:xfrm>
            <a:off x="7056438" y="3459164"/>
            <a:ext cx="512762"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672" name="Rectangle 64"/>
          <p:cNvSpPr>
            <a:spLocks noChangeArrowheads="1"/>
          </p:cNvSpPr>
          <p:nvPr/>
        </p:nvSpPr>
        <p:spPr bwMode="auto">
          <a:xfrm>
            <a:off x="7651751" y="3459164"/>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5673" name="Rectangle 190"/>
          <p:cNvSpPr>
            <a:spLocks noChangeArrowheads="1"/>
          </p:cNvSpPr>
          <p:nvPr/>
        </p:nvSpPr>
        <p:spPr bwMode="auto">
          <a:xfrm>
            <a:off x="7569201"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674" name="Rectangle 65"/>
          <p:cNvSpPr>
            <a:spLocks noChangeArrowheads="1"/>
          </p:cNvSpPr>
          <p:nvPr/>
        </p:nvSpPr>
        <p:spPr bwMode="auto">
          <a:xfrm>
            <a:off x="8162926" y="3459164"/>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5675" name="Rectangle 192"/>
          <p:cNvSpPr>
            <a:spLocks noChangeArrowheads="1"/>
          </p:cNvSpPr>
          <p:nvPr/>
        </p:nvSpPr>
        <p:spPr bwMode="auto">
          <a:xfrm>
            <a:off x="8080376"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676" name="Rectangle 66"/>
          <p:cNvSpPr>
            <a:spLocks noChangeArrowheads="1"/>
          </p:cNvSpPr>
          <p:nvPr/>
        </p:nvSpPr>
        <p:spPr bwMode="auto">
          <a:xfrm>
            <a:off x="8674101" y="3459164"/>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5677" name="Rectangle 194"/>
          <p:cNvSpPr>
            <a:spLocks noChangeArrowheads="1"/>
          </p:cNvSpPr>
          <p:nvPr/>
        </p:nvSpPr>
        <p:spPr bwMode="auto">
          <a:xfrm>
            <a:off x="8591551" y="3459164"/>
            <a:ext cx="512763"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678" name="Rectangle 67"/>
          <p:cNvSpPr>
            <a:spLocks noChangeArrowheads="1"/>
          </p:cNvSpPr>
          <p:nvPr/>
        </p:nvSpPr>
        <p:spPr bwMode="auto">
          <a:xfrm>
            <a:off x="9185276" y="3459164"/>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5679" name="Rectangle 196"/>
          <p:cNvSpPr>
            <a:spLocks noChangeArrowheads="1"/>
          </p:cNvSpPr>
          <p:nvPr/>
        </p:nvSpPr>
        <p:spPr bwMode="auto">
          <a:xfrm>
            <a:off x="9104314"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680" name="Rectangle 68"/>
          <p:cNvSpPr>
            <a:spLocks noChangeArrowheads="1"/>
          </p:cNvSpPr>
          <p:nvPr/>
        </p:nvSpPr>
        <p:spPr bwMode="auto">
          <a:xfrm>
            <a:off x="2428876" y="3887789"/>
            <a:ext cx="96361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w</a:t>
            </a:r>
            <a:r>
              <a:rPr lang="en-US" altLang="zh-CN" sz="1600" b="1" baseline="-30000">
                <a:solidFill>
                  <a:srgbClr val="000000"/>
                </a:solidFill>
                <a:latin typeface="Times New Roman" panose="02020603050405020304" pitchFamily="18" charset="0"/>
                <a:ea typeface="宋体" panose="02010600030101010101" pitchFamily="2" charset="-122"/>
              </a:rPr>
              <a:t>2</a:t>
            </a:r>
            <a:r>
              <a:rPr lang="en-US" altLang="zh-CN" sz="1600" b="1">
                <a:solidFill>
                  <a:srgbClr val="000000"/>
                </a:solidFill>
                <a:latin typeface="Times New Roman" panose="02020603050405020304" pitchFamily="18" charset="0"/>
                <a:ea typeface="宋体" panose="02010600030101010101" pitchFamily="2" charset="-122"/>
              </a:rPr>
              <a:t>=2 v</a:t>
            </a:r>
            <a:r>
              <a:rPr lang="en-US" altLang="zh-CN" sz="1600" b="1" baseline="-30000">
                <a:solidFill>
                  <a:srgbClr val="000000"/>
                </a:solidFill>
                <a:latin typeface="Times New Roman" panose="02020603050405020304" pitchFamily="18" charset="0"/>
                <a:ea typeface="宋体" panose="02010600030101010101" pitchFamily="2" charset="-122"/>
              </a:rPr>
              <a:t>2</a:t>
            </a:r>
            <a:r>
              <a:rPr lang="en-US" altLang="zh-CN" sz="1600" b="1">
                <a:solidFill>
                  <a:srgbClr val="000000"/>
                </a:solidFill>
                <a:latin typeface="Times New Roman" panose="02020603050405020304" pitchFamily="18" charset="0"/>
                <a:ea typeface="宋体" panose="02010600030101010101" pitchFamily="2" charset="-122"/>
              </a:rPr>
              <a:t>=3</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5681" name="Rectangle 198"/>
          <p:cNvSpPr>
            <a:spLocks noChangeArrowheads="1"/>
          </p:cNvSpPr>
          <p:nvPr/>
        </p:nvSpPr>
        <p:spPr bwMode="auto">
          <a:xfrm>
            <a:off x="2347914" y="3887789"/>
            <a:ext cx="11271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682" name="Rectangle 69"/>
          <p:cNvSpPr>
            <a:spLocks noChangeArrowheads="1"/>
          </p:cNvSpPr>
          <p:nvPr/>
        </p:nvSpPr>
        <p:spPr bwMode="auto">
          <a:xfrm>
            <a:off x="3556001" y="388778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2</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5683" name="Rectangle 200"/>
          <p:cNvSpPr>
            <a:spLocks noChangeArrowheads="1"/>
          </p:cNvSpPr>
          <p:nvPr/>
        </p:nvSpPr>
        <p:spPr bwMode="auto">
          <a:xfrm>
            <a:off x="3475039" y="3887789"/>
            <a:ext cx="5111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684" name="Rectangle 70"/>
          <p:cNvSpPr>
            <a:spLocks noChangeArrowheads="1"/>
          </p:cNvSpPr>
          <p:nvPr/>
        </p:nvSpPr>
        <p:spPr bwMode="auto">
          <a:xfrm>
            <a:off x="4067176" y="388778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3333CC"/>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5685" name="Rectangle 202"/>
          <p:cNvSpPr>
            <a:spLocks noChangeArrowheads="1"/>
          </p:cNvSpPr>
          <p:nvPr/>
        </p:nvSpPr>
        <p:spPr bwMode="auto">
          <a:xfrm>
            <a:off x="3986214"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686" name="Rectangle 71"/>
          <p:cNvSpPr>
            <a:spLocks noChangeArrowheads="1"/>
          </p:cNvSpPr>
          <p:nvPr/>
        </p:nvSpPr>
        <p:spPr bwMode="auto">
          <a:xfrm>
            <a:off x="4578350" y="3887789"/>
            <a:ext cx="3492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5687" name="Rectangle 204"/>
          <p:cNvSpPr>
            <a:spLocks noChangeArrowheads="1"/>
          </p:cNvSpPr>
          <p:nvPr/>
        </p:nvSpPr>
        <p:spPr bwMode="auto">
          <a:xfrm>
            <a:off x="4497388" y="3887789"/>
            <a:ext cx="512762"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688" name="Rectangle 72"/>
          <p:cNvSpPr>
            <a:spLocks noChangeArrowheads="1"/>
          </p:cNvSpPr>
          <p:nvPr/>
        </p:nvSpPr>
        <p:spPr bwMode="auto">
          <a:xfrm>
            <a:off x="5092701" y="388778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5689" name="Rectangle 206"/>
          <p:cNvSpPr>
            <a:spLocks noChangeArrowheads="1"/>
          </p:cNvSpPr>
          <p:nvPr/>
        </p:nvSpPr>
        <p:spPr bwMode="auto">
          <a:xfrm>
            <a:off x="5010151"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690" name="Rectangle 73"/>
          <p:cNvSpPr>
            <a:spLocks noChangeArrowheads="1"/>
          </p:cNvSpPr>
          <p:nvPr/>
        </p:nvSpPr>
        <p:spPr bwMode="auto">
          <a:xfrm>
            <a:off x="5603876" y="388778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5691" name="Rectangle 208"/>
          <p:cNvSpPr>
            <a:spLocks noChangeArrowheads="1"/>
          </p:cNvSpPr>
          <p:nvPr/>
        </p:nvSpPr>
        <p:spPr bwMode="auto">
          <a:xfrm>
            <a:off x="5521326"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692" name="Rectangle 74"/>
          <p:cNvSpPr>
            <a:spLocks noChangeArrowheads="1"/>
          </p:cNvSpPr>
          <p:nvPr/>
        </p:nvSpPr>
        <p:spPr bwMode="auto">
          <a:xfrm>
            <a:off x="6115051" y="388778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5693" name="Rectangle 210"/>
          <p:cNvSpPr>
            <a:spLocks noChangeArrowheads="1"/>
          </p:cNvSpPr>
          <p:nvPr/>
        </p:nvSpPr>
        <p:spPr bwMode="auto">
          <a:xfrm>
            <a:off x="6032501" y="3887789"/>
            <a:ext cx="512763"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694" name="Rectangle 75"/>
          <p:cNvSpPr>
            <a:spLocks noChangeArrowheads="1"/>
          </p:cNvSpPr>
          <p:nvPr/>
        </p:nvSpPr>
        <p:spPr bwMode="auto">
          <a:xfrm>
            <a:off x="6626226" y="388778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5695" name="Rectangle 212"/>
          <p:cNvSpPr>
            <a:spLocks noChangeArrowheads="1"/>
          </p:cNvSpPr>
          <p:nvPr/>
        </p:nvSpPr>
        <p:spPr bwMode="auto">
          <a:xfrm>
            <a:off x="6545264"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696" name="Rectangle 76"/>
          <p:cNvSpPr>
            <a:spLocks noChangeArrowheads="1"/>
          </p:cNvSpPr>
          <p:nvPr/>
        </p:nvSpPr>
        <p:spPr bwMode="auto">
          <a:xfrm>
            <a:off x="7108826" y="3860801"/>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5697" name="Rectangle 214"/>
          <p:cNvSpPr>
            <a:spLocks noChangeArrowheads="1"/>
          </p:cNvSpPr>
          <p:nvPr/>
        </p:nvSpPr>
        <p:spPr bwMode="auto">
          <a:xfrm>
            <a:off x="7026276" y="3860801"/>
            <a:ext cx="5127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698" name="Rectangle 77"/>
          <p:cNvSpPr>
            <a:spLocks noChangeArrowheads="1"/>
          </p:cNvSpPr>
          <p:nvPr/>
        </p:nvSpPr>
        <p:spPr bwMode="auto">
          <a:xfrm>
            <a:off x="7651751" y="388778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5699" name="Rectangle 216"/>
          <p:cNvSpPr>
            <a:spLocks noChangeArrowheads="1"/>
          </p:cNvSpPr>
          <p:nvPr/>
        </p:nvSpPr>
        <p:spPr bwMode="auto">
          <a:xfrm>
            <a:off x="7569201"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700" name="Rectangle 78"/>
          <p:cNvSpPr>
            <a:spLocks noChangeArrowheads="1"/>
          </p:cNvSpPr>
          <p:nvPr/>
        </p:nvSpPr>
        <p:spPr bwMode="auto">
          <a:xfrm>
            <a:off x="8162926" y="388778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5701" name="Rectangle 218"/>
          <p:cNvSpPr>
            <a:spLocks noChangeArrowheads="1"/>
          </p:cNvSpPr>
          <p:nvPr/>
        </p:nvSpPr>
        <p:spPr bwMode="auto">
          <a:xfrm>
            <a:off x="8080376"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702" name="Rectangle 79"/>
          <p:cNvSpPr>
            <a:spLocks noChangeArrowheads="1"/>
          </p:cNvSpPr>
          <p:nvPr/>
        </p:nvSpPr>
        <p:spPr bwMode="auto">
          <a:xfrm>
            <a:off x="8674101" y="388778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5703" name="Rectangle 220"/>
          <p:cNvSpPr>
            <a:spLocks noChangeArrowheads="1"/>
          </p:cNvSpPr>
          <p:nvPr/>
        </p:nvSpPr>
        <p:spPr bwMode="auto">
          <a:xfrm>
            <a:off x="8591551" y="3887789"/>
            <a:ext cx="512763"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704" name="Rectangle 80"/>
          <p:cNvSpPr>
            <a:spLocks noChangeArrowheads="1"/>
          </p:cNvSpPr>
          <p:nvPr/>
        </p:nvSpPr>
        <p:spPr bwMode="auto">
          <a:xfrm>
            <a:off x="9185276" y="388778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5705" name="Rectangle 222"/>
          <p:cNvSpPr>
            <a:spLocks noChangeArrowheads="1"/>
          </p:cNvSpPr>
          <p:nvPr/>
        </p:nvSpPr>
        <p:spPr bwMode="auto">
          <a:xfrm>
            <a:off x="9104314"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706" name="Rectangle 81"/>
          <p:cNvSpPr>
            <a:spLocks noChangeArrowheads="1"/>
          </p:cNvSpPr>
          <p:nvPr/>
        </p:nvSpPr>
        <p:spPr bwMode="auto">
          <a:xfrm>
            <a:off x="2428876" y="4316414"/>
            <a:ext cx="963613"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w</a:t>
            </a:r>
            <a:r>
              <a:rPr lang="en-US" altLang="zh-CN" sz="1600" b="1" baseline="-30000">
                <a:solidFill>
                  <a:srgbClr val="000000"/>
                </a:solidFill>
                <a:latin typeface="Times New Roman" panose="02020603050405020304" pitchFamily="18" charset="0"/>
                <a:ea typeface="宋体" panose="02010600030101010101" pitchFamily="2" charset="-122"/>
              </a:rPr>
              <a:t>3</a:t>
            </a:r>
            <a:r>
              <a:rPr lang="en-US" altLang="zh-CN" sz="1600" b="1">
                <a:solidFill>
                  <a:srgbClr val="000000"/>
                </a:solidFill>
                <a:latin typeface="Times New Roman" panose="02020603050405020304" pitchFamily="18" charset="0"/>
                <a:ea typeface="宋体" panose="02010600030101010101" pitchFamily="2" charset="-122"/>
              </a:rPr>
              <a:t>=6 v</a:t>
            </a:r>
            <a:r>
              <a:rPr lang="en-US" altLang="zh-CN" sz="1600" b="1" baseline="-30000">
                <a:solidFill>
                  <a:srgbClr val="000000"/>
                </a:solidFill>
                <a:latin typeface="Times New Roman" panose="02020603050405020304" pitchFamily="18" charset="0"/>
                <a:ea typeface="宋体" panose="02010600030101010101" pitchFamily="2" charset="-122"/>
              </a:rPr>
              <a:t>3</a:t>
            </a:r>
            <a:r>
              <a:rPr lang="en-US" altLang="zh-CN" sz="1600" b="1">
                <a:solidFill>
                  <a:srgbClr val="000000"/>
                </a:solidFill>
                <a:latin typeface="Times New Roman" panose="02020603050405020304" pitchFamily="18" charset="0"/>
                <a:ea typeface="宋体" panose="02010600030101010101" pitchFamily="2" charset="-122"/>
              </a:rPr>
              <a:t>=</a:t>
            </a:r>
            <a:r>
              <a:rPr lang="en-US" altLang="zh-CN" sz="1600" b="1">
                <a:solidFill>
                  <a:srgbClr val="CC0000"/>
                </a:solidFill>
                <a:latin typeface="Times New Roman" panose="02020603050405020304" pitchFamily="18" charset="0"/>
                <a:ea typeface="宋体" panose="02010600030101010101" pitchFamily="2" charset="-122"/>
              </a:rPr>
              <a:t>5</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5707" name="Rectangle 224"/>
          <p:cNvSpPr>
            <a:spLocks noChangeArrowheads="1"/>
          </p:cNvSpPr>
          <p:nvPr/>
        </p:nvSpPr>
        <p:spPr bwMode="auto">
          <a:xfrm>
            <a:off x="2347914" y="4316414"/>
            <a:ext cx="1127125"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0000"/>
              </a:solidFill>
            </a:endParaRPr>
          </a:p>
        </p:txBody>
      </p:sp>
      <p:sp>
        <p:nvSpPr>
          <p:cNvPr id="25708" name="Rectangle 82"/>
          <p:cNvSpPr>
            <a:spLocks noChangeArrowheads="1"/>
          </p:cNvSpPr>
          <p:nvPr/>
        </p:nvSpPr>
        <p:spPr bwMode="auto">
          <a:xfrm>
            <a:off x="3556001" y="4316414"/>
            <a:ext cx="347663"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3</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5709" name="Rectangle 226"/>
          <p:cNvSpPr>
            <a:spLocks noChangeArrowheads="1"/>
          </p:cNvSpPr>
          <p:nvPr/>
        </p:nvSpPr>
        <p:spPr bwMode="auto">
          <a:xfrm>
            <a:off x="3475039" y="4316414"/>
            <a:ext cx="511175"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0000"/>
              </a:solidFill>
            </a:endParaRPr>
          </a:p>
        </p:txBody>
      </p:sp>
      <p:sp>
        <p:nvSpPr>
          <p:cNvPr id="25710" name="Rectangle 83"/>
          <p:cNvSpPr>
            <a:spLocks noChangeArrowheads="1"/>
          </p:cNvSpPr>
          <p:nvPr/>
        </p:nvSpPr>
        <p:spPr bwMode="auto">
          <a:xfrm>
            <a:off x="4067176" y="4316414"/>
            <a:ext cx="347663"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5711" name="Rectangle 228"/>
          <p:cNvSpPr>
            <a:spLocks noChangeArrowheads="1"/>
          </p:cNvSpPr>
          <p:nvPr/>
        </p:nvSpPr>
        <p:spPr bwMode="auto">
          <a:xfrm>
            <a:off x="3986214"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0000"/>
              </a:solidFill>
            </a:endParaRPr>
          </a:p>
        </p:txBody>
      </p:sp>
      <p:sp>
        <p:nvSpPr>
          <p:cNvPr id="25712" name="Rectangle 84"/>
          <p:cNvSpPr>
            <a:spLocks noChangeArrowheads="1"/>
          </p:cNvSpPr>
          <p:nvPr/>
        </p:nvSpPr>
        <p:spPr bwMode="auto">
          <a:xfrm>
            <a:off x="4578350" y="4316414"/>
            <a:ext cx="349250"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5713" name="Rectangle 230"/>
          <p:cNvSpPr>
            <a:spLocks noChangeArrowheads="1"/>
          </p:cNvSpPr>
          <p:nvPr/>
        </p:nvSpPr>
        <p:spPr bwMode="auto">
          <a:xfrm>
            <a:off x="4497388" y="4316414"/>
            <a:ext cx="512762"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0000"/>
              </a:solidFill>
            </a:endParaRPr>
          </a:p>
        </p:txBody>
      </p:sp>
      <p:sp>
        <p:nvSpPr>
          <p:cNvPr id="25714" name="Rectangle 85"/>
          <p:cNvSpPr>
            <a:spLocks noChangeArrowheads="1"/>
          </p:cNvSpPr>
          <p:nvPr/>
        </p:nvSpPr>
        <p:spPr bwMode="auto">
          <a:xfrm>
            <a:off x="5092701" y="4316414"/>
            <a:ext cx="346075"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5715" name="Rectangle 232"/>
          <p:cNvSpPr>
            <a:spLocks noChangeArrowheads="1"/>
          </p:cNvSpPr>
          <p:nvPr/>
        </p:nvSpPr>
        <p:spPr bwMode="auto">
          <a:xfrm>
            <a:off x="5010151"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0000"/>
              </a:solidFill>
            </a:endParaRPr>
          </a:p>
        </p:txBody>
      </p:sp>
      <p:sp>
        <p:nvSpPr>
          <p:cNvPr id="25716" name="Rectangle 86"/>
          <p:cNvSpPr>
            <a:spLocks noChangeArrowheads="1"/>
          </p:cNvSpPr>
          <p:nvPr/>
        </p:nvSpPr>
        <p:spPr bwMode="auto">
          <a:xfrm>
            <a:off x="5603876" y="4316414"/>
            <a:ext cx="346075"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5717" name="Rectangle 234"/>
          <p:cNvSpPr>
            <a:spLocks noChangeArrowheads="1"/>
          </p:cNvSpPr>
          <p:nvPr/>
        </p:nvSpPr>
        <p:spPr bwMode="auto">
          <a:xfrm>
            <a:off x="5521326"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0000"/>
              </a:solidFill>
            </a:endParaRPr>
          </a:p>
        </p:txBody>
      </p:sp>
      <p:sp>
        <p:nvSpPr>
          <p:cNvPr id="25718" name="Rectangle 87"/>
          <p:cNvSpPr>
            <a:spLocks noChangeArrowheads="1"/>
          </p:cNvSpPr>
          <p:nvPr/>
        </p:nvSpPr>
        <p:spPr bwMode="auto">
          <a:xfrm>
            <a:off x="6115051" y="4316414"/>
            <a:ext cx="347663"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5719" name="Rectangle 236"/>
          <p:cNvSpPr>
            <a:spLocks noChangeArrowheads="1"/>
          </p:cNvSpPr>
          <p:nvPr/>
        </p:nvSpPr>
        <p:spPr bwMode="auto">
          <a:xfrm>
            <a:off x="6032501" y="4316414"/>
            <a:ext cx="512763"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0000"/>
              </a:solidFill>
            </a:endParaRPr>
          </a:p>
        </p:txBody>
      </p:sp>
      <p:sp>
        <p:nvSpPr>
          <p:cNvPr id="25720" name="Rectangle 88"/>
          <p:cNvSpPr>
            <a:spLocks noChangeArrowheads="1"/>
          </p:cNvSpPr>
          <p:nvPr/>
        </p:nvSpPr>
        <p:spPr bwMode="auto">
          <a:xfrm>
            <a:off x="6626226" y="4316414"/>
            <a:ext cx="347663"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5721" name="Rectangle 238"/>
          <p:cNvSpPr>
            <a:spLocks noChangeArrowheads="1"/>
          </p:cNvSpPr>
          <p:nvPr/>
        </p:nvSpPr>
        <p:spPr bwMode="auto">
          <a:xfrm>
            <a:off x="6545264"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722" name="Rectangle 89"/>
          <p:cNvSpPr>
            <a:spLocks noChangeArrowheads="1"/>
          </p:cNvSpPr>
          <p:nvPr/>
        </p:nvSpPr>
        <p:spPr bwMode="auto">
          <a:xfrm>
            <a:off x="7032625" y="4318000"/>
            <a:ext cx="7191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zh-CN" altLang="en-US" b="1">
                <a:solidFill>
                  <a:srgbClr val="CC0000"/>
                </a:solidFill>
                <a:latin typeface="Times New Roman" panose="02020603050405020304" pitchFamily="18" charset="0"/>
                <a:ea typeface="宋体" panose="02010600030101010101" pitchFamily="2" charset="-122"/>
              </a:rPr>
              <a:t>5</a:t>
            </a:r>
            <a:r>
              <a:rPr lang="zh-CN" altLang="en-US" b="1">
                <a:solidFill>
                  <a:srgbClr val="000000"/>
                </a:solidFill>
                <a:latin typeface="Times New Roman" panose="02020603050405020304" pitchFamily="18" charset="0"/>
                <a:ea typeface="宋体" panose="02010600030101010101" pitchFamily="2" charset="-122"/>
              </a:rPr>
              <a:t>＋</a:t>
            </a:r>
            <a:r>
              <a:rPr lang="zh-CN" altLang="en-US" b="1">
                <a:solidFill>
                  <a:srgbClr val="3333CC"/>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5723" name="Rectangle 240"/>
          <p:cNvSpPr>
            <a:spLocks noChangeArrowheads="1"/>
          </p:cNvSpPr>
          <p:nvPr/>
        </p:nvSpPr>
        <p:spPr bwMode="auto">
          <a:xfrm>
            <a:off x="7056438" y="4316414"/>
            <a:ext cx="512762"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724" name="Rectangle 90"/>
          <p:cNvSpPr>
            <a:spLocks noChangeArrowheads="1"/>
          </p:cNvSpPr>
          <p:nvPr/>
        </p:nvSpPr>
        <p:spPr bwMode="auto">
          <a:xfrm>
            <a:off x="7651751" y="4316414"/>
            <a:ext cx="346075"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5725" name="Rectangle 242"/>
          <p:cNvSpPr>
            <a:spLocks noChangeArrowheads="1"/>
          </p:cNvSpPr>
          <p:nvPr/>
        </p:nvSpPr>
        <p:spPr bwMode="auto">
          <a:xfrm>
            <a:off x="7569201"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726" name="Rectangle 91"/>
          <p:cNvSpPr>
            <a:spLocks noChangeArrowheads="1"/>
          </p:cNvSpPr>
          <p:nvPr/>
        </p:nvSpPr>
        <p:spPr bwMode="auto">
          <a:xfrm>
            <a:off x="8162926" y="4316414"/>
            <a:ext cx="346075"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11</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5727" name="Rectangle 244"/>
          <p:cNvSpPr>
            <a:spLocks noChangeArrowheads="1"/>
          </p:cNvSpPr>
          <p:nvPr/>
        </p:nvSpPr>
        <p:spPr bwMode="auto">
          <a:xfrm>
            <a:off x="8080376"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728" name="Rectangle 92"/>
          <p:cNvSpPr>
            <a:spLocks noChangeArrowheads="1"/>
          </p:cNvSpPr>
          <p:nvPr/>
        </p:nvSpPr>
        <p:spPr bwMode="auto">
          <a:xfrm>
            <a:off x="8674101" y="4316414"/>
            <a:ext cx="347663"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11</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5729" name="Rectangle 246"/>
          <p:cNvSpPr>
            <a:spLocks noChangeArrowheads="1"/>
          </p:cNvSpPr>
          <p:nvPr/>
        </p:nvSpPr>
        <p:spPr bwMode="auto">
          <a:xfrm>
            <a:off x="8591551" y="4316414"/>
            <a:ext cx="512763"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730" name="Rectangle 93"/>
          <p:cNvSpPr>
            <a:spLocks noChangeArrowheads="1"/>
          </p:cNvSpPr>
          <p:nvPr/>
        </p:nvSpPr>
        <p:spPr bwMode="auto">
          <a:xfrm>
            <a:off x="9185276" y="4316414"/>
            <a:ext cx="347663"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14</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5731" name="Rectangle 248"/>
          <p:cNvSpPr>
            <a:spLocks noChangeArrowheads="1"/>
          </p:cNvSpPr>
          <p:nvPr/>
        </p:nvSpPr>
        <p:spPr bwMode="auto">
          <a:xfrm>
            <a:off x="9104314"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732" name="Rectangle 94"/>
          <p:cNvSpPr>
            <a:spLocks noChangeArrowheads="1"/>
          </p:cNvSpPr>
          <p:nvPr/>
        </p:nvSpPr>
        <p:spPr bwMode="auto">
          <a:xfrm>
            <a:off x="2428876" y="4851401"/>
            <a:ext cx="96361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w</a:t>
            </a:r>
            <a:r>
              <a:rPr lang="en-US" altLang="zh-CN" sz="1600" b="1" baseline="-30000">
                <a:solidFill>
                  <a:srgbClr val="000000"/>
                </a:solidFill>
                <a:latin typeface="Times New Roman" panose="02020603050405020304" pitchFamily="18" charset="0"/>
                <a:ea typeface="宋体" panose="02010600030101010101" pitchFamily="2" charset="-122"/>
              </a:rPr>
              <a:t>4</a:t>
            </a:r>
            <a:r>
              <a:rPr lang="en-US" altLang="zh-CN" sz="1600" b="1">
                <a:solidFill>
                  <a:srgbClr val="000000"/>
                </a:solidFill>
                <a:latin typeface="Times New Roman" panose="02020603050405020304" pitchFamily="18" charset="0"/>
                <a:ea typeface="宋体" panose="02010600030101010101" pitchFamily="2" charset="-122"/>
              </a:rPr>
              <a:t>=5 v</a:t>
            </a:r>
            <a:r>
              <a:rPr lang="en-US" altLang="zh-CN" sz="1600" b="1" baseline="-30000">
                <a:solidFill>
                  <a:srgbClr val="000000"/>
                </a:solidFill>
                <a:latin typeface="Times New Roman" panose="02020603050405020304" pitchFamily="18" charset="0"/>
                <a:ea typeface="宋体" panose="02010600030101010101" pitchFamily="2" charset="-122"/>
              </a:rPr>
              <a:t>4</a:t>
            </a:r>
            <a:r>
              <a:rPr lang="en-US" altLang="zh-CN" sz="1600" b="1">
                <a:solidFill>
                  <a:srgbClr val="000000"/>
                </a:solidFill>
                <a:latin typeface="Times New Roman" panose="02020603050405020304" pitchFamily="18" charset="0"/>
                <a:ea typeface="宋体" panose="02010600030101010101" pitchFamily="2" charset="-122"/>
              </a:rPr>
              <a:t>=4</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5733" name="Rectangle 250"/>
          <p:cNvSpPr>
            <a:spLocks noChangeArrowheads="1"/>
          </p:cNvSpPr>
          <p:nvPr/>
        </p:nvSpPr>
        <p:spPr bwMode="auto">
          <a:xfrm>
            <a:off x="2347914" y="4851401"/>
            <a:ext cx="112712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734" name="Rectangle 95"/>
          <p:cNvSpPr>
            <a:spLocks noChangeArrowheads="1"/>
          </p:cNvSpPr>
          <p:nvPr/>
        </p:nvSpPr>
        <p:spPr bwMode="auto">
          <a:xfrm>
            <a:off x="3556001" y="4851401"/>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4</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5735" name="Rectangle 252"/>
          <p:cNvSpPr>
            <a:spLocks noChangeArrowheads="1"/>
          </p:cNvSpPr>
          <p:nvPr/>
        </p:nvSpPr>
        <p:spPr bwMode="auto">
          <a:xfrm>
            <a:off x="3475039" y="4851401"/>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736" name="Rectangle 254"/>
          <p:cNvSpPr>
            <a:spLocks noChangeArrowheads="1"/>
          </p:cNvSpPr>
          <p:nvPr/>
        </p:nvSpPr>
        <p:spPr bwMode="auto">
          <a:xfrm>
            <a:off x="3986214"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737" name="Rectangle 256"/>
          <p:cNvSpPr>
            <a:spLocks noChangeArrowheads="1"/>
          </p:cNvSpPr>
          <p:nvPr/>
        </p:nvSpPr>
        <p:spPr bwMode="auto">
          <a:xfrm>
            <a:off x="4497388" y="4851401"/>
            <a:ext cx="512762"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738" name="Rectangle 258"/>
          <p:cNvSpPr>
            <a:spLocks noChangeArrowheads="1"/>
          </p:cNvSpPr>
          <p:nvPr/>
        </p:nvSpPr>
        <p:spPr bwMode="auto">
          <a:xfrm>
            <a:off x="5010151"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739" name="Rectangle 260"/>
          <p:cNvSpPr>
            <a:spLocks noChangeArrowheads="1"/>
          </p:cNvSpPr>
          <p:nvPr/>
        </p:nvSpPr>
        <p:spPr bwMode="auto">
          <a:xfrm>
            <a:off x="5521326"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740" name="Rectangle 262"/>
          <p:cNvSpPr>
            <a:spLocks noChangeArrowheads="1"/>
          </p:cNvSpPr>
          <p:nvPr/>
        </p:nvSpPr>
        <p:spPr bwMode="auto">
          <a:xfrm>
            <a:off x="6032501" y="4851401"/>
            <a:ext cx="512763"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741" name="Rectangle 264"/>
          <p:cNvSpPr>
            <a:spLocks noChangeArrowheads="1"/>
          </p:cNvSpPr>
          <p:nvPr/>
        </p:nvSpPr>
        <p:spPr bwMode="auto">
          <a:xfrm>
            <a:off x="6545264"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742" name="Rectangle 266"/>
          <p:cNvSpPr>
            <a:spLocks noChangeArrowheads="1"/>
          </p:cNvSpPr>
          <p:nvPr/>
        </p:nvSpPr>
        <p:spPr bwMode="auto">
          <a:xfrm>
            <a:off x="7056438" y="4851401"/>
            <a:ext cx="512762"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743" name="Rectangle 268"/>
          <p:cNvSpPr>
            <a:spLocks noChangeArrowheads="1"/>
          </p:cNvSpPr>
          <p:nvPr/>
        </p:nvSpPr>
        <p:spPr bwMode="auto">
          <a:xfrm>
            <a:off x="7569201"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744" name="Rectangle 270"/>
          <p:cNvSpPr>
            <a:spLocks noChangeArrowheads="1"/>
          </p:cNvSpPr>
          <p:nvPr/>
        </p:nvSpPr>
        <p:spPr bwMode="auto">
          <a:xfrm>
            <a:off x="8080376"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745" name="Rectangle 272"/>
          <p:cNvSpPr>
            <a:spLocks noChangeArrowheads="1"/>
          </p:cNvSpPr>
          <p:nvPr/>
        </p:nvSpPr>
        <p:spPr bwMode="auto">
          <a:xfrm>
            <a:off x="8591551" y="4851401"/>
            <a:ext cx="512763"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746" name="Rectangle 274"/>
          <p:cNvSpPr>
            <a:spLocks noChangeArrowheads="1"/>
          </p:cNvSpPr>
          <p:nvPr/>
        </p:nvSpPr>
        <p:spPr bwMode="auto">
          <a:xfrm>
            <a:off x="9104314"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747" name="Rectangle 107"/>
          <p:cNvSpPr>
            <a:spLocks noChangeArrowheads="1"/>
          </p:cNvSpPr>
          <p:nvPr/>
        </p:nvSpPr>
        <p:spPr bwMode="auto">
          <a:xfrm>
            <a:off x="2428876" y="5387975"/>
            <a:ext cx="963613"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w</a:t>
            </a:r>
            <a:r>
              <a:rPr lang="en-US" altLang="zh-CN" sz="1600" b="1" baseline="-30000">
                <a:solidFill>
                  <a:srgbClr val="000000"/>
                </a:solidFill>
                <a:latin typeface="Times New Roman" panose="02020603050405020304" pitchFamily="18" charset="0"/>
                <a:ea typeface="宋体" panose="02010600030101010101" pitchFamily="2" charset="-122"/>
              </a:rPr>
              <a:t>5</a:t>
            </a:r>
            <a:r>
              <a:rPr lang="en-US" altLang="zh-CN" sz="1600" b="1">
                <a:solidFill>
                  <a:srgbClr val="000000"/>
                </a:solidFill>
                <a:latin typeface="Times New Roman" panose="02020603050405020304" pitchFamily="18" charset="0"/>
                <a:ea typeface="宋体" panose="02010600030101010101" pitchFamily="2" charset="-122"/>
              </a:rPr>
              <a:t>=</a:t>
            </a:r>
            <a:r>
              <a:rPr lang="zh-CN" altLang="en-US" sz="1600" b="1">
                <a:solidFill>
                  <a:srgbClr val="000000"/>
                </a:solidFill>
                <a:latin typeface="Times New Roman" panose="02020603050405020304" pitchFamily="18" charset="0"/>
                <a:ea typeface="宋体" panose="02010600030101010101" pitchFamily="2" charset="-122"/>
              </a:rPr>
              <a:t>4</a:t>
            </a:r>
            <a:r>
              <a:rPr lang="en-US" altLang="zh-CN" sz="1600" b="1">
                <a:solidFill>
                  <a:srgbClr val="000000"/>
                </a:solidFill>
                <a:latin typeface="Times New Roman" panose="02020603050405020304" pitchFamily="18" charset="0"/>
                <a:ea typeface="宋体" panose="02010600030101010101" pitchFamily="2" charset="-122"/>
              </a:rPr>
              <a:t> v</a:t>
            </a:r>
            <a:r>
              <a:rPr lang="en-US" altLang="zh-CN" sz="1600" b="1" baseline="-30000">
                <a:solidFill>
                  <a:srgbClr val="000000"/>
                </a:solidFill>
                <a:latin typeface="Times New Roman" panose="02020603050405020304" pitchFamily="18" charset="0"/>
                <a:ea typeface="宋体" panose="02010600030101010101" pitchFamily="2" charset="-122"/>
              </a:rPr>
              <a:t>5</a:t>
            </a:r>
            <a:r>
              <a:rPr lang="en-US" altLang="zh-CN" sz="16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5748" name="Rectangle 276"/>
          <p:cNvSpPr>
            <a:spLocks noChangeArrowheads="1"/>
          </p:cNvSpPr>
          <p:nvPr/>
        </p:nvSpPr>
        <p:spPr bwMode="auto">
          <a:xfrm>
            <a:off x="2347914" y="5387975"/>
            <a:ext cx="1127125"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749" name="Rectangle 108"/>
          <p:cNvSpPr>
            <a:spLocks noChangeArrowheads="1"/>
          </p:cNvSpPr>
          <p:nvPr/>
        </p:nvSpPr>
        <p:spPr bwMode="auto">
          <a:xfrm>
            <a:off x="3556001" y="5387975"/>
            <a:ext cx="347663"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5</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5750" name="Rectangle 278"/>
          <p:cNvSpPr>
            <a:spLocks noChangeArrowheads="1"/>
          </p:cNvSpPr>
          <p:nvPr/>
        </p:nvSpPr>
        <p:spPr bwMode="auto">
          <a:xfrm>
            <a:off x="3475039" y="5387975"/>
            <a:ext cx="511175"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751" name="Rectangle 280"/>
          <p:cNvSpPr>
            <a:spLocks noChangeArrowheads="1"/>
          </p:cNvSpPr>
          <p:nvPr/>
        </p:nvSpPr>
        <p:spPr bwMode="auto">
          <a:xfrm>
            <a:off x="3986214"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752" name="Rectangle 282"/>
          <p:cNvSpPr>
            <a:spLocks noChangeArrowheads="1"/>
          </p:cNvSpPr>
          <p:nvPr/>
        </p:nvSpPr>
        <p:spPr bwMode="auto">
          <a:xfrm>
            <a:off x="4497388" y="5387975"/>
            <a:ext cx="512762"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753" name="Rectangle 284"/>
          <p:cNvSpPr>
            <a:spLocks noChangeArrowheads="1"/>
          </p:cNvSpPr>
          <p:nvPr/>
        </p:nvSpPr>
        <p:spPr bwMode="auto">
          <a:xfrm>
            <a:off x="5010151"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754" name="Rectangle 286"/>
          <p:cNvSpPr>
            <a:spLocks noChangeArrowheads="1"/>
          </p:cNvSpPr>
          <p:nvPr/>
        </p:nvSpPr>
        <p:spPr bwMode="auto">
          <a:xfrm>
            <a:off x="5521326"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755" name="Rectangle 288"/>
          <p:cNvSpPr>
            <a:spLocks noChangeArrowheads="1"/>
          </p:cNvSpPr>
          <p:nvPr/>
        </p:nvSpPr>
        <p:spPr bwMode="auto">
          <a:xfrm>
            <a:off x="6032501" y="5387975"/>
            <a:ext cx="512763"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756" name="Rectangle 290"/>
          <p:cNvSpPr>
            <a:spLocks noChangeArrowheads="1"/>
          </p:cNvSpPr>
          <p:nvPr/>
        </p:nvSpPr>
        <p:spPr bwMode="auto">
          <a:xfrm>
            <a:off x="6545264"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757" name="Rectangle 292"/>
          <p:cNvSpPr>
            <a:spLocks noChangeArrowheads="1"/>
          </p:cNvSpPr>
          <p:nvPr/>
        </p:nvSpPr>
        <p:spPr bwMode="auto">
          <a:xfrm>
            <a:off x="7056438" y="5387975"/>
            <a:ext cx="512762"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758" name="Rectangle 294"/>
          <p:cNvSpPr>
            <a:spLocks noChangeArrowheads="1"/>
          </p:cNvSpPr>
          <p:nvPr/>
        </p:nvSpPr>
        <p:spPr bwMode="auto">
          <a:xfrm>
            <a:off x="7569201"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759" name="Rectangle 296"/>
          <p:cNvSpPr>
            <a:spLocks noChangeArrowheads="1"/>
          </p:cNvSpPr>
          <p:nvPr/>
        </p:nvSpPr>
        <p:spPr bwMode="auto">
          <a:xfrm>
            <a:off x="8080376"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760" name="Rectangle 298"/>
          <p:cNvSpPr>
            <a:spLocks noChangeArrowheads="1"/>
          </p:cNvSpPr>
          <p:nvPr/>
        </p:nvSpPr>
        <p:spPr bwMode="auto">
          <a:xfrm>
            <a:off x="8591551" y="5387975"/>
            <a:ext cx="512763"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761" name="Rectangle 300"/>
          <p:cNvSpPr>
            <a:spLocks noChangeArrowheads="1"/>
          </p:cNvSpPr>
          <p:nvPr/>
        </p:nvSpPr>
        <p:spPr bwMode="auto">
          <a:xfrm>
            <a:off x="9104314"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762" name="Rectangle 303"/>
          <p:cNvSpPr>
            <a:spLocks noChangeArrowheads="1"/>
          </p:cNvSpPr>
          <p:nvPr/>
        </p:nvSpPr>
        <p:spPr bwMode="auto">
          <a:xfrm>
            <a:off x="2344739" y="2492376"/>
            <a:ext cx="7273925" cy="3432175"/>
          </a:xfrm>
          <a:prstGeom prst="rect">
            <a:avLst/>
          </a:prstGeom>
          <a:noFill/>
          <a:ln w="6350"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763" name="Rectangle 311"/>
          <p:cNvSpPr>
            <a:spLocks noChangeArrowheads="1"/>
          </p:cNvSpPr>
          <p:nvPr/>
        </p:nvSpPr>
        <p:spPr bwMode="auto">
          <a:xfrm>
            <a:off x="5089525" y="3030539"/>
            <a:ext cx="3492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5764" name="Rectangle 312"/>
          <p:cNvSpPr>
            <a:spLocks noChangeArrowheads="1"/>
          </p:cNvSpPr>
          <p:nvPr/>
        </p:nvSpPr>
        <p:spPr bwMode="auto">
          <a:xfrm>
            <a:off x="5008563" y="3030539"/>
            <a:ext cx="512762"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5765" name="Text Box 305"/>
          <p:cNvSpPr txBox="1">
            <a:spLocks noChangeArrowheads="1"/>
          </p:cNvSpPr>
          <p:nvPr/>
        </p:nvSpPr>
        <p:spPr bwMode="auto">
          <a:xfrm>
            <a:off x="1919289" y="549276"/>
            <a:ext cx="8497887" cy="1920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eaLnBrk="1" fontAlgn="base" hangingPunct="1">
              <a:spcBef>
                <a:spcPct val="50000"/>
              </a:spcBef>
              <a:spcAft>
                <a:spcPct val="0"/>
              </a:spcAft>
              <a:buFont typeface="Arial" panose="020B0604020202020204" pitchFamily="34" charset="0"/>
              <a:buNone/>
            </a:pPr>
            <a:r>
              <a:rPr lang="zh-CN" altLang="en-US" sz="2400" dirty="0">
                <a:solidFill>
                  <a:srgbClr val="000000"/>
                </a:solidFill>
                <a:latin typeface="宋体" panose="02010600030101010101" pitchFamily="2" charset="-122"/>
                <a:ea typeface="宋体" panose="02010600030101010101" pitchFamily="2" charset="-122"/>
              </a:rPr>
              <a:t>3、只装前3个物品。</a:t>
            </a:r>
            <a:r>
              <a:rPr lang="zh-CN" altLang="en-US" sz="2400" dirty="0">
                <a:solidFill>
                  <a:srgbClr val="B2B2B2"/>
                </a:solidFill>
                <a:latin typeface="宋体" panose="02010600030101010101" pitchFamily="2" charset="-122"/>
                <a:ea typeface="宋体" panose="02010600030101010101" pitchFamily="2" charset="-122"/>
              </a:rPr>
              <a:t>如果第3个物品重量比背包大，那么不能装第3个物品，情况和只装第1、2个一样。</a:t>
            </a:r>
            <a:r>
              <a:rPr lang="zh-CN" altLang="en-US" sz="2400" dirty="0">
                <a:solidFill>
                  <a:srgbClr val="000000"/>
                </a:solidFill>
                <a:latin typeface="宋体" panose="02010600030101010101" pitchFamily="2" charset="-122"/>
                <a:ea typeface="宋体" panose="02010600030101010101" pitchFamily="2" charset="-122"/>
              </a:rPr>
              <a:t>如果</a:t>
            </a:r>
            <a:r>
              <a:rPr lang="zh-CN" altLang="en-US" sz="2400" dirty="0">
                <a:solidFill>
                  <a:srgbClr val="000000"/>
                </a:solidFill>
                <a:latin typeface="Times New Roman" panose="02020603050405020304" pitchFamily="18" charset="0"/>
                <a:ea typeface="宋体" panose="02010600030101010101" pitchFamily="2" charset="-122"/>
              </a:rPr>
              <a:t>第3个物品重量小于背包，那么：（1）如果把物品3装进去(重量是6)，那么相当于只</a:t>
            </a:r>
            <a:r>
              <a:rPr lang="zh-CN" altLang="en-US" sz="2400" dirty="0" smtClean="0">
                <a:solidFill>
                  <a:srgbClr val="000000"/>
                </a:solidFill>
                <a:latin typeface="Times New Roman" panose="02020603050405020304" pitchFamily="18" charset="0"/>
                <a:ea typeface="宋体" panose="02010600030101010101" pitchFamily="2" charset="-122"/>
              </a:rPr>
              <a:t>把</a:t>
            </a:r>
            <a:r>
              <a:rPr lang="en-US" altLang="zh-CN" sz="2400" dirty="0">
                <a:solidFill>
                  <a:srgbClr val="000000"/>
                </a:solidFill>
                <a:latin typeface="Times New Roman" panose="02020603050405020304" pitchFamily="18" charset="0"/>
                <a:ea typeface="宋体" panose="02010600030101010101" pitchFamily="2" charset="-122"/>
              </a:rPr>
              <a:t>3</a:t>
            </a:r>
            <a:r>
              <a:rPr lang="zh-CN" altLang="en-US" sz="2400" dirty="0" smtClean="0">
                <a:solidFill>
                  <a:srgbClr val="000000"/>
                </a:solidFill>
                <a:latin typeface="Times New Roman" panose="02020603050405020304" pitchFamily="18" charset="0"/>
                <a:ea typeface="宋体" panose="02010600030101010101" pitchFamily="2" charset="-122"/>
              </a:rPr>
              <a:t>装</a:t>
            </a:r>
            <a:r>
              <a:rPr lang="zh-CN" altLang="en-US" sz="2400" dirty="0">
                <a:solidFill>
                  <a:srgbClr val="000000"/>
                </a:solidFill>
                <a:latin typeface="Times New Roman" panose="02020603050405020304" pitchFamily="18" charset="0"/>
                <a:ea typeface="宋体" panose="02010600030101010101" pitchFamily="2" charset="-122"/>
              </a:rPr>
              <a:t>到(</a:t>
            </a:r>
            <a:r>
              <a:rPr lang="zh-CN" altLang="en-US" sz="2400" dirty="0" smtClean="0">
                <a:solidFill>
                  <a:srgbClr val="000000"/>
                </a:solidFill>
                <a:latin typeface="Times New Roman" panose="02020603050405020304" pitchFamily="18" charset="0"/>
                <a:ea typeface="宋体" panose="02010600030101010101" pitchFamily="2" charset="-122"/>
              </a:rPr>
              <a:t>容量6</a:t>
            </a:r>
            <a:r>
              <a:rPr lang="zh-CN" altLang="en-US" sz="2400" dirty="0">
                <a:solidFill>
                  <a:srgbClr val="000000"/>
                </a:solidFill>
                <a:latin typeface="Times New Roman" panose="02020603050405020304" pitchFamily="18" charset="0"/>
                <a:ea typeface="宋体" panose="02010600030101010101" pitchFamily="2" charset="-122"/>
              </a:rPr>
              <a:t>)的背包中。</a:t>
            </a:r>
            <a:r>
              <a:rPr lang="zh-CN" altLang="en-US" sz="2400" dirty="0">
                <a:solidFill>
                  <a:srgbClr val="B2B2B2"/>
                </a:solidFill>
                <a:latin typeface="Times New Roman" panose="02020603050405020304" pitchFamily="18" charset="0"/>
                <a:ea typeface="宋体" panose="02010600030101010101" pitchFamily="2" charset="-122"/>
              </a:rPr>
              <a:t>（2）如果不装3，那么相当于只把1、2装到背包中。  －取（1）和（2）的最大值。</a:t>
            </a:r>
            <a:endParaRPr lang="zh-CN" altLang="en-US" dirty="0">
              <a:solidFill>
                <a:srgbClr val="B2B2B2"/>
              </a:solidFill>
            </a:endParaRPr>
          </a:p>
        </p:txBody>
      </p:sp>
      <p:sp>
        <p:nvSpPr>
          <p:cNvPr id="25766" name="Line 166"/>
          <p:cNvSpPr>
            <a:spLocks noChangeShapeType="1"/>
          </p:cNvSpPr>
          <p:nvPr/>
        </p:nvSpPr>
        <p:spPr bwMode="auto">
          <a:xfrm flipH="1">
            <a:off x="7392988" y="1701800"/>
            <a:ext cx="646112" cy="2736850"/>
          </a:xfrm>
          <a:prstGeom prst="line">
            <a:avLst/>
          </a:prstGeom>
          <a:noFill/>
          <a:ln w="76200" cap="flat" cmpd="sng">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25767" name="Line 167"/>
          <p:cNvSpPr>
            <a:spLocks noChangeShapeType="1"/>
          </p:cNvSpPr>
          <p:nvPr/>
        </p:nvSpPr>
        <p:spPr bwMode="auto">
          <a:xfrm>
            <a:off x="4368801" y="4221164"/>
            <a:ext cx="2735263" cy="288925"/>
          </a:xfrm>
          <a:prstGeom prst="line">
            <a:avLst/>
          </a:prstGeom>
          <a:noFill/>
          <a:ln w="38100" cap="flat" cmpd="sng">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25768" name="Oval 168"/>
          <p:cNvSpPr>
            <a:spLocks noChangeArrowheads="1"/>
          </p:cNvSpPr>
          <p:nvPr/>
        </p:nvSpPr>
        <p:spPr bwMode="auto">
          <a:xfrm>
            <a:off x="6959600" y="2485113"/>
            <a:ext cx="649288" cy="519351"/>
          </a:xfrm>
          <a:prstGeom prst="ellipse">
            <a:avLst/>
          </a:prstGeom>
          <a:noFill/>
          <a:ln w="28575" cap="flat"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Tree>
    <p:extLst>
      <p:ext uri="{BB962C8B-B14F-4D97-AF65-F5344CB8AC3E}">
        <p14:creationId xmlns:p14="http://schemas.microsoft.com/office/powerpoint/2010/main" val="1150378095"/>
      </p:ext>
    </p:extLst>
  </p:cSld>
  <p:clrMapOvr>
    <a:masterClrMapping/>
  </p:clrMapOvr>
  <p:transition>
    <p:strips dir="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3"/>
          <p:cNvSpPr>
            <a:spLocks noGrp="1"/>
          </p:cNvSpPr>
          <p:nvPr>
            <p:ph type="dt" sz="half" idx="10"/>
          </p:nvPr>
        </p:nvSpPr>
        <p:spPr/>
        <p:txBody>
          <a:bodyPr/>
          <a:lstStyle/>
          <a:p>
            <a:fld id="{93495435-B001-4BBE-A286-209A71D69574}" type="datetime1">
              <a:rPr lang="zh-CN" altLang="en-US"/>
              <a:pPr/>
              <a:t>2016/5/22</a:t>
            </a:fld>
            <a:endParaRPr lang="zh-CN" altLang="zh-CN"/>
          </a:p>
        </p:txBody>
      </p:sp>
      <p:sp>
        <p:nvSpPr>
          <p:cNvPr id="4" name="灯片编号占位符 5"/>
          <p:cNvSpPr>
            <a:spLocks noGrp="1"/>
          </p:cNvSpPr>
          <p:nvPr>
            <p:ph type="sldNum" sz="quarter" idx="12"/>
          </p:nvPr>
        </p:nvSpPr>
        <p:spPr/>
        <p:txBody>
          <a:bodyPr/>
          <a:lstStyle/>
          <a:p>
            <a:fld id="{5AAA4ECD-D78F-41B5-8443-034783634832}" type="slidenum">
              <a:rPr lang="zh-CN" altLang="zh-CN"/>
              <a:pPr/>
              <a:t>4</a:t>
            </a:fld>
            <a:endParaRPr lang="zh-CN" altLang="zh-CN"/>
          </a:p>
        </p:txBody>
      </p:sp>
      <p:sp>
        <p:nvSpPr>
          <p:cNvPr id="11266" name="Rectangle 2"/>
          <p:cNvSpPr>
            <a:spLocks noGrp="1" noChangeArrowheads="1"/>
          </p:cNvSpPr>
          <p:nvPr>
            <p:ph type="title"/>
          </p:nvPr>
        </p:nvSpPr>
        <p:spPr>
          <a:xfrm>
            <a:off x="2640013" y="2133601"/>
            <a:ext cx="6985000" cy="1393825"/>
          </a:xfrm>
        </p:spPr>
        <p:txBody>
          <a:bodyPr/>
          <a:lstStyle/>
          <a:p>
            <a:r>
              <a:rPr lang="zh-CN" altLang="zh-CN" sz="4000" b="1">
                <a:latin typeface="黑体" panose="02010609060101010101" pitchFamily="49" charset="-122"/>
                <a:ea typeface="黑体" panose="02010609060101010101" pitchFamily="49" charset="-122"/>
              </a:rPr>
              <a:t>用</a:t>
            </a:r>
            <a:r>
              <a:rPr lang="zh-CN" altLang="zh-CN" sz="5400" b="1">
                <a:solidFill>
                  <a:schemeClr val="hlink"/>
                </a:solidFill>
                <a:latin typeface="黑体" panose="02010609060101010101" pitchFamily="49" charset="-122"/>
                <a:ea typeface="黑体" panose="02010609060101010101" pitchFamily="49" charset="-122"/>
              </a:rPr>
              <a:t>暴力</a:t>
            </a:r>
            <a:r>
              <a:rPr lang="zh-CN" altLang="zh-CN" sz="4000" b="1">
                <a:latin typeface="黑体" panose="02010609060101010101" pitchFamily="49" charset="-122"/>
                <a:ea typeface="黑体" panose="02010609060101010101" pitchFamily="49" charset="-122"/>
              </a:rPr>
              <a:t>的方法，可以吗？</a:t>
            </a:r>
          </a:p>
        </p:txBody>
      </p:sp>
    </p:spTree>
    <p:extLst>
      <p:ext uri="{BB962C8B-B14F-4D97-AF65-F5344CB8AC3E}">
        <p14:creationId xmlns:p14="http://schemas.microsoft.com/office/powerpoint/2010/main" val="37240261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26" name="Rectangle 22"/>
          <p:cNvSpPr>
            <a:spLocks noChangeArrowheads="1"/>
          </p:cNvSpPr>
          <p:nvPr/>
        </p:nvSpPr>
        <p:spPr bwMode="auto">
          <a:xfrm>
            <a:off x="2428876" y="2493964"/>
            <a:ext cx="96361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 </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6627" name="Rectangle 120"/>
          <p:cNvSpPr>
            <a:spLocks noChangeArrowheads="1"/>
          </p:cNvSpPr>
          <p:nvPr/>
        </p:nvSpPr>
        <p:spPr bwMode="auto">
          <a:xfrm>
            <a:off x="2347914" y="2493964"/>
            <a:ext cx="112712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0000"/>
              </a:solidFill>
            </a:endParaRPr>
          </a:p>
        </p:txBody>
      </p:sp>
      <p:sp>
        <p:nvSpPr>
          <p:cNvPr id="26628" name="Rectangle 23"/>
          <p:cNvSpPr>
            <a:spLocks noChangeArrowheads="1"/>
          </p:cNvSpPr>
          <p:nvPr/>
        </p:nvSpPr>
        <p:spPr bwMode="auto">
          <a:xfrm>
            <a:off x="3556001" y="2493964"/>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 </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6629" name="Rectangle 122"/>
          <p:cNvSpPr>
            <a:spLocks noChangeArrowheads="1"/>
          </p:cNvSpPr>
          <p:nvPr/>
        </p:nvSpPr>
        <p:spPr bwMode="auto">
          <a:xfrm>
            <a:off x="3475039"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0000"/>
              </a:solidFill>
            </a:endParaRPr>
          </a:p>
        </p:txBody>
      </p:sp>
      <p:sp>
        <p:nvSpPr>
          <p:cNvPr id="26630" name="Rectangle 24"/>
          <p:cNvSpPr>
            <a:spLocks noChangeArrowheads="1"/>
          </p:cNvSpPr>
          <p:nvPr/>
        </p:nvSpPr>
        <p:spPr bwMode="auto">
          <a:xfrm>
            <a:off x="4067176" y="2493964"/>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6631" name="Rectangle 124"/>
          <p:cNvSpPr>
            <a:spLocks noChangeArrowheads="1"/>
          </p:cNvSpPr>
          <p:nvPr/>
        </p:nvSpPr>
        <p:spPr bwMode="auto">
          <a:xfrm>
            <a:off x="3986214"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0000"/>
              </a:solidFill>
            </a:endParaRPr>
          </a:p>
        </p:txBody>
      </p:sp>
      <p:sp>
        <p:nvSpPr>
          <p:cNvPr id="26632" name="Rectangle 25"/>
          <p:cNvSpPr>
            <a:spLocks noChangeArrowheads="1"/>
          </p:cNvSpPr>
          <p:nvPr/>
        </p:nvSpPr>
        <p:spPr bwMode="auto">
          <a:xfrm>
            <a:off x="4578350" y="2493964"/>
            <a:ext cx="34925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6633" name="Rectangle 126"/>
          <p:cNvSpPr>
            <a:spLocks noChangeArrowheads="1"/>
          </p:cNvSpPr>
          <p:nvPr/>
        </p:nvSpPr>
        <p:spPr bwMode="auto">
          <a:xfrm>
            <a:off x="4497388" y="2493964"/>
            <a:ext cx="512762"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0000"/>
              </a:solidFill>
            </a:endParaRPr>
          </a:p>
        </p:txBody>
      </p:sp>
      <p:sp>
        <p:nvSpPr>
          <p:cNvPr id="26634" name="Rectangle 26"/>
          <p:cNvSpPr>
            <a:spLocks noChangeArrowheads="1"/>
          </p:cNvSpPr>
          <p:nvPr/>
        </p:nvSpPr>
        <p:spPr bwMode="auto">
          <a:xfrm>
            <a:off x="5092701" y="2493964"/>
            <a:ext cx="3460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2</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6635" name="Rectangle 128"/>
          <p:cNvSpPr>
            <a:spLocks noChangeArrowheads="1"/>
          </p:cNvSpPr>
          <p:nvPr/>
        </p:nvSpPr>
        <p:spPr bwMode="auto">
          <a:xfrm>
            <a:off x="5010151"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0000"/>
              </a:solidFill>
            </a:endParaRPr>
          </a:p>
        </p:txBody>
      </p:sp>
      <p:sp>
        <p:nvSpPr>
          <p:cNvPr id="26636" name="Rectangle 27"/>
          <p:cNvSpPr>
            <a:spLocks noChangeArrowheads="1"/>
          </p:cNvSpPr>
          <p:nvPr/>
        </p:nvSpPr>
        <p:spPr bwMode="auto">
          <a:xfrm>
            <a:off x="5603876" y="2493964"/>
            <a:ext cx="3460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3</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6637" name="Rectangle 130"/>
          <p:cNvSpPr>
            <a:spLocks noChangeArrowheads="1"/>
          </p:cNvSpPr>
          <p:nvPr/>
        </p:nvSpPr>
        <p:spPr bwMode="auto">
          <a:xfrm>
            <a:off x="5521326"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0000"/>
              </a:solidFill>
            </a:endParaRPr>
          </a:p>
        </p:txBody>
      </p:sp>
      <p:sp>
        <p:nvSpPr>
          <p:cNvPr id="26638" name="Rectangle 28"/>
          <p:cNvSpPr>
            <a:spLocks noChangeArrowheads="1"/>
          </p:cNvSpPr>
          <p:nvPr/>
        </p:nvSpPr>
        <p:spPr bwMode="auto">
          <a:xfrm>
            <a:off x="6115051" y="2493964"/>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4</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6639" name="Rectangle 132"/>
          <p:cNvSpPr>
            <a:spLocks noChangeArrowheads="1"/>
          </p:cNvSpPr>
          <p:nvPr/>
        </p:nvSpPr>
        <p:spPr bwMode="auto">
          <a:xfrm>
            <a:off x="6032501" y="2493964"/>
            <a:ext cx="5127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0000"/>
              </a:solidFill>
            </a:endParaRPr>
          </a:p>
        </p:txBody>
      </p:sp>
      <p:sp>
        <p:nvSpPr>
          <p:cNvPr id="26640" name="Rectangle 29"/>
          <p:cNvSpPr>
            <a:spLocks noChangeArrowheads="1"/>
          </p:cNvSpPr>
          <p:nvPr/>
        </p:nvSpPr>
        <p:spPr bwMode="auto">
          <a:xfrm>
            <a:off x="6626226" y="2493964"/>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5</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6641" name="Rectangle 134"/>
          <p:cNvSpPr>
            <a:spLocks noChangeArrowheads="1"/>
          </p:cNvSpPr>
          <p:nvPr/>
        </p:nvSpPr>
        <p:spPr bwMode="auto">
          <a:xfrm>
            <a:off x="6545264"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0000"/>
              </a:solidFill>
            </a:endParaRPr>
          </a:p>
        </p:txBody>
      </p:sp>
      <p:sp>
        <p:nvSpPr>
          <p:cNvPr id="26642" name="Rectangle 30"/>
          <p:cNvSpPr>
            <a:spLocks noChangeArrowheads="1"/>
          </p:cNvSpPr>
          <p:nvPr/>
        </p:nvSpPr>
        <p:spPr bwMode="auto">
          <a:xfrm>
            <a:off x="7137400" y="2493964"/>
            <a:ext cx="34925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6643" name="Rectangle 136"/>
          <p:cNvSpPr>
            <a:spLocks noChangeArrowheads="1"/>
          </p:cNvSpPr>
          <p:nvPr/>
        </p:nvSpPr>
        <p:spPr bwMode="auto">
          <a:xfrm>
            <a:off x="7056438" y="2493964"/>
            <a:ext cx="512762"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644" name="Rectangle 31"/>
          <p:cNvSpPr>
            <a:spLocks noChangeArrowheads="1"/>
          </p:cNvSpPr>
          <p:nvPr/>
        </p:nvSpPr>
        <p:spPr bwMode="auto">
          <a:xfrm>
            <a:off x="7651751" y="2493964"/>
            <a:ext cx="3460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7</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6645" name="Rectangle 138"/>
          <p:cNvSpPr>
            <a:spLocks noChangeArrowheads="1"/>
          </p:cNvSpPr>
          <p:nvPr/>
        </p:nvSpPr>
        <p:spPr bwMode="auto">
          <a:xfrm>
            <a:off x="7569201"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646" name="Rectangle 32"/>
          <p:cNvSpPr>
            <a:spLocks noChangeArrowheads="1"/>
          </p:cNvSpPr>
          <p:nvPr/>
        </p:nvSpPr>
        <p:spPr bwMode="auto">
          <a:xfrm>
            <a:off x="8162926" y="2493964"/>
            <a:ext cx="3460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8</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6647" name="Rectangle 140"/>
          <p:cNvSpPr>
            <a:spLocks noChangeArrowheads="1"/>
          </p:cNvSpPr>
          <p:nvPr/>
        </p:nvSpPr>
        <p:spPr bwMode="auto">
          <a:xfrm>
            <a:off x="8080376"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648" name="Rectangle 33"/>
          <p:cNvSpPr>
            <a:spLocks noChangeArrowheads="1"/>
          </p:cNvSpPr>
          <p:nvPr/>
        </p:nvSpPr>
        <p:spPr bwMode="auto">
          <a:xfrm>
            <a:off x="8674101" y="2493964"/>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6649" name="Rectangle 142"/>
          <p:cNvSpPr>
            <a:spLocks noChangeArrowheads="1"/>
          </p:cNvSpPr>
          <p:nvPr/>
        </p:nvSpPr>
        <p:spPr bwMode="auto">
          <a:xfrm>
            <a:off x="8591551" y="2493964"/>
            <a:ext cx="5127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650" name="Rectangle 34"/>
          <p:cNvSpPr>
            <a:spLocks noChangeArrowheads="1"/>
          </p:cNvSpPr>
          <p:nvPr/>
        </p:nvSpPr>
        <p:spPr bwMode="auto">
          <a:xfrm>
            <a:off x="9185276" y="2493964"/>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6651" name="Rectangle 144"/>
          <p:cNvSpPr>
            <a:spLocks noChangeArrowheads="1"/>
          </p:cNvSpPr>
          <p:nvPr/>
        </p:nvSpPr>
        <p:spPr bwMode="auto">
          <a:xfrm>
            <a:off x="9104314"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652" name="Rectangle 35"/>
          <p:cNvSpPr>
            <a:spLocks noChangeArrowheads="1"/>
          </p:cNvSpPr>
          <p:nvPr/>
        </p:nvSpPr>
        <p:spPr bwMode="auto">
          <a:xfrm>
            <a:off x="2428876" y="3030539"/>
            <a:ext cx="96361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 </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6653" name="Rectangle 146"/>
          <p:cNvSpPr>
            <a:spLocks noChangeArrowheads="1"/>
          </p:cNvSpPr>
          <p:nvPr/>
        </p:nvSpPr>
        <p:spPr bwMode="auto">
          <a:xfrm>
            <a:off x="2347914" y="3030539"/>
            <a:ext cx="11271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654" name="Rectangle 36"/>
          <p:cNvSpPr>
            <a:spLocks noChangeArrowheads="1"/>
          </p:cNvSpPr>
          <p:nvPr/>
        </p:nvSpPr>
        <p:spPr bwMode="auto">
          <a:xfrm>
            <a:off x="3556001" y="303053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6655" name="Rectangle 148"/>
          <p:cNvSpPr>
            <a:spLocks noChangeArrowheads="1"/>
          </p:cNvSpPr>
          <p:nvPr/>
        </p:nvSpPr>
        <p:spPr bwMode="auto">
          <a:xfrm>
            <a:off x="3475039" y="3030539"/>
            <a:ext cx="5111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656" name="Rectangle 37"/>
          <p:cNvSpPr>
            <a:spLocks noChangeArrowheads="1"/>
          </p:cNvSpPr>
          <p:nvPr/>
        </p:nvSpPr>
        <p:spPr bwMode="auto">
          <a:xfrm>
            <a:off x="4067176" y="303053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6657" name="Rectangle 150"/>
          <p:cNvSpPr>
            <a:spLocks noChangeArrowheads="1"/>
          </p:cNvSpPr>
          <p:nvPr/>
        </p:nvSpPr>
        <p:spPr bwMode="auto">
          <a:xfrm>
            <a:off x="3986214"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658" name="Rectangle 38"/>
          <p:cNvSpPr>
            <a:spLocks noChangeArrowheads="1"/>
          </p:cNvSpPr>
          <p:nvPr/>
        </p:nvSpPr>
        <p:spPr bwMode="auto">
          <a:xfrm>
            <a:off x="4578350" y="3030539"/>
            <a:ext cx="3492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6659" name="Rectangle 152"/>
          <p:cNvSpPr>
            <a:spLocks noChangeArrowheads="1"/>
          </p:cNvSpPr>
          <p:nvPr/>
        </p:nvSpPr>
        <p:spPr bwMode="auto">
          <a:xfrm>
            <a:off x="4497388" y="3030539"/>
            <a:ext cx="512762"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660" name="Rectangle 39"/>
          <p:cNvSpPr>
            <a:spLocks noChangeArrowheads="1"/>
          </p:cNvSpPr>
          <p:nvPr/>
        </p:nvSpPr>
        <p:spPr bwMode="auto">
          <a:xfrm>
            <a:off x="5092701" y="303053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661" name="Rectangle 154"/>
          <p:cNvSpPr>
            <a:spLocks noChangeArrowheads="1"/>
          </p:cNvSpPr>
          <p:nvPr/>
        </p:nvSpPr>
        <p:spPr bwMode="auto">
          <a:xfrm>
            <a:off x="5010151"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662" name="Rectangle 47"/>
          <p:cNvSpPr>
            <a:spLocks noChangeArrowheads="1"/>
          </p:cNvSpPr>
          <p:nvPr/>
        </p:nvSpPr>
        <p:spPr bwMode="auto">
          <a:xfrm>
            <a:off x="5603876" y="303053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6663" name="Rectangle 156"/>
          <p:cNvSpPr>
            <a:spLocks noChangeArrowheads="1"/>
          </p:cNvSpPr>
          <p:nvPr/>
        </p:nvSpPr>
        <p:spPr bwMode="auto">
          <a:xfrm>
            <a:off x="5521326"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664" name="Rectangle 48"/>
          <p:cNvSpPr>
            <a:spLocks noChangeArrowheads="1"/>
          </p:cNvSpPr>
          <p:nvPr/>
        </p:nvSpPr>
        <p:spPr bwMode="auto">
          <a:xfrm>
            <a:off x="6115051" y="303053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6665" name="Rectangle 158"/>
          <p:cNvSpPr>
            <a:spLocks noChangeArrowheads="1"/>
          </p:cNvSpPr>
          <p:nvPr/>
        </p:nvSpPr>
        <p:spPr bwMode="auto">
          <a:xfrm>
            <a:off x="6032501" y="3030539"/>
            <a:ext cx="512763"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666" name="Rectangle 49"/>
          <p:cNvSpPr>
            <a:spLocks noChangeArrowheads="1"/>
          </p:cNvSpPr>
          <p:nvPr/>
        </p:nvSpPr>
        <p:spPr bwMode="auto">
          <a:xfrm>
            <a:off x="6626226" y="303053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6667" name="Rectangle 160"/>
          <p:cNvSpPr>
            <a:spLocks noChangeArrowheads="1"/>
          </p:cNvSpPr>
          <p:nvPr/>
        </p:nvSpPr>
        <p:spPr bwMode="auto">
          <a:xfrm>
            <a:off x="6545264"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668" name="Rectangle 50"/>
          <p:cNvSpPr>
            <a:spLocks noChangeArrowheads="1"/>
          </p:cNvSpPr>
          <p:nvPr/>
        </p:nvSpPr>
        <p:spPr bwMode="auto">
          <a:xfrm>
            <a:off x="7137400" y="3030539"/>
            <a:ext cx="3492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6669" name="Rectangle 162"/>
          <p:cNvSpPr>
            <a:spLocks noChangeArrowheads="1"/>
          </p:cNvSpPr>
          <p:nvPr/>
        </p:nvSpPr>
        <p:spPr bwMode="auto">
          <a:xfrm>
            <a:off x="7056438" y="3030539"/>
            <a:ext cx="512762"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670" name="Rectangle 51"/>
          <p:cNvSpPr>
            <a:spLocks noChangeArrowheads="1"/>
          </p:cNvSpPr>
          <p:nvPr/>
        </p:nvSpPr>
        <p:spPr bwMode="auto">
          <a:xfrm>
            <a:off x="7651751" y="303053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6671" name="Rectangle 164"/>
          <p:cNvSpPr>
            <a:spLocks noChangeArrowheads="1"/>
          </p:cNvSpPr>
          <p:nvPr/>
        </p:nvSpPr>
        <p:spPr bwMode="auto">
          <a:xfrm>
            <a:off x="7569201"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672" name="Rectangle 52"/>
          <p:cNvSpPr>
            <a:spLocks noChangeArrowheads="1"/>
          </p:cNvSpPr>
          <p:nvPr/>
        </p:nvSpPr>
        <p:spPr bwMode="auto">
          <a:xfrm>
            <a:off x="8162926" y="303053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6673" name="Rectangle 166"/>
          <p:cNvSpPr>
            <a:spLocks noChangeArrowheads="1"/>
          </p:cNvSpPr>
          <p:nvPr/>
        </p:nvSpPr>
        <p:spPr bwMode="auto">
          <a:xfrm>
            <a:off x="8080376"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674" name="Rectangle 53"/>
          <p:cNvSpPr>
            <a:spLocks noChangeArrowheads="1"/>
          </p:cNvSpPr>
          <p:nvPr/>
        </p:nvSpPr>
        <p:spPr bwMode="auto">
          <a:xfrm>
            <a:off x="8674101" y="303053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6675" name="Rectangle 168"/>
          <p:cNvSpPr>
            <a:spLocks noChangeArrowheads="1"/>
          </p:cNvSpPr>
          <p:nvPr/>
        </p:nvSpPr>
        <p:spPr bwMode="auto">
          <a:xfrm>
            <a:off x="8591551" y="3030539"/>
            <a:ext cx="512763"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676" name="Rectangle 54"/>
          <p:cNvSpPr>
            <a:spLocks noChangeArrowheads="1"/>
          </p:cNvSpPr>
          <p:nvPr/>
        </p:nvSpPr>
        <p:spPr bwMode="auto">
          <a:xfrm>
            <a:off x="9185276" y="303053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6677" name="Rectangle 170"/>
          <p:cNvSpPr>
            <a:spLocks noChangeArrowheads="1"/>
          </p:cNvSpPr>
          <p:nvPr/>
        </p:nvSpPr>
        <p:spPr bwMode="auto">
          <a:xfrm>
            <a:off x="9104314"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678" name="Rectangle 55"/>
          <p:cNvSpPr>
            <a:spLocks noChangeArrowheads="1"/>
          </p:cNvSpPr>
          <p:nvPr/>
        </p:nvSpPr>
        <p:spPr bwMode="auto">
          <a:xfrm>
            <a:off x="2428876" y="3459164"/>
            <a:ext cx="96361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w</a:t>
            </a:r>
            <a:r>
              <a:rPr lang="en-US" altLang="zh-CN" sz="1600" b="1" baseline="-30000">
                <a:solidFill>
                  <a:srgbClr val="000000"/>
                </a:solidFill>
                <a:latin typeface="Times New Roman" panose="02020603050405020304" pitchFamily="18" charset="0"/>
                <a:ea typeface="宋体" panose="02010600030101010101" pitchFamily="2" charset="-122"/>
              </a:rPr>
              <a:t>1</a:t>
            </a:r>
            <a:r>
              <a:rPr lang="en-US" altLang="zh-CN" sz="1600" b="1">
                <a:solidFill>
                  <a:srgbClr val="000000"/>
                </a:solidFill>
                <a:latin typeface="Times New Roman" panose="02020603050405020304" pitchFamily="18" charset="0"/>
                <a:ea typeface="宋体" panose="02010600030101010101" pitchFamily="2" charset="-122"/>
              </a:rPr>
              <a:t>=2 v</a:t>
            </a:r>
            <a:r>
              <a:rPr lang="en-US" altLang="zh-CN" sz="1600" b="1" baseline="-30000">
                <a:solidFill>
                  <a:srgbClr val="000000"/>
                </a:solidFill>
                <a:latin typeface="Times New Roman" panose="02020603050405020304" pitchFamily="18" charset="0"/>
                <a:ea typeface="宋体" panose="02010600030101010101" pitchFamily="2" charset="-122"/>
              </a:rPr>
              <a:t>1</a:t>
            </a:r>
            <a:r>
              <a:rPr lang="en-US" altLang="zh-CN" sz="16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6679" name="Rectangle 172"/>
          <p:cNvSpPr>
            <a:spLocks noChangeArrowheads="1"/>
          </p:cNvSpPr>
          <p:nvPr/>
        </p:nvSpPr>
        <p:spPr bwMode="auto">
          <a:xfrm>
            <a:off x="2347914" y="3459164"/>
            <a:ext cx="11271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680" name="Rectangle 56"/>
          <p:cNvSpPr>
            <a:spLocks noChangeArrowheads="1"/>
          </p:cNvSpPr>
          <p:nvPr/>
        </p:nvSpPr>
        <p:spPr bwMode="auto">
          <a:xfrm>
            <a:off x="3556001" y="3459164"/>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6681" name="Rectangle 174"/>
          <p:cNvSpPr>
            <a:spLocks noChangeArrowheads="1"/>
          </p:cNvSpPr>
          <p:nvPr/>
        </p:nvSpPr>
        <p:spPr bwMode="auto">
          <a:xfrm>
            <a:off x="3475039" y="3459164"/>
            <a:ext cx="5111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682" name="Rectangle 57"/>
          <p:cNvSpPr>
            <a:spLocks noChangeArrowheads="1"/>
          </p:cNvSpPr>
          <p:nvPr/>
        </p:nvSpPr>
        <p:spPr bwMode="auto">
          <a:xfrm>
            <a:off x="4067176" y="3459164"/>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6683" name="Rectangle 176"/>
          <p:cNvSpPr>
            <a:spLocks noChangeArrowheads="1"/>
          </p:cNvSpPr>
          <p:nvPr/>
        </p:nvSpPr>
        <p:spPr bwMode="auto">
          <a:xfrm>
            <a:off x="3986214"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684" name="Rectangle 58"/>
          <p:cNvSpPr>
            <a:spLocks noChangeArrowheads="1"/>
          </p:cNvSpPr>
          <p:nvPr/>
        </p:nvSpPr>
        <p:spPr bwMode="auto">
          <a:xfrm>
            <a:off x="4578350" y="3459164"/>
            <a:ext cx="3492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6685" name="Rectangle 178"/>
          <p:cNvSpPr>
            <a:spLocks noChangeArrowheads="1"/>
          </p:cNvSpPr>
          <p:nvPr/>
        </p:nvSpPr>
        <p:spPr bwMode="auto">
          <a:xfrm>
            <a:off x="4497388" y="3459164"/>
            <a:ext cx="512762"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686" name="Rectangle 59"/>
          <p:cNvSpPr>
            <a:spLocks noChangeArrowheads="1"/>
          </p:cNvSpPr>
          <p:nvPr/>
        </p:nvSpPr>
        <p:spPr bwMode="auto">
          <a:xfrm>
            <a:off x="5092701" y="3459164"/>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6687" name="Rectangle 180"/>
          <p:cNvSpPr>
            <a:spLocks noChangeArrowheads="1"/>
          </p:cNvSpPr>
          <p:nvPr/>
        </p:nvSpPr>
        <p:spPr bwMode="auto">
          <a:xfrm>
            <a:off x="5010151"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688" name="Rectangle 60"/>
          <p:cNvSpPr>
            <a:spLocks noChangeArrowheads="1"/>
          </p:cNvSpPr>
          <p:nvPr/>
        </p:nvSpPr>
        <p:spPr bwMode="auto">
          <a:xfrm>
            <a:off x="5603876" y="3459164"/>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6689" name="Rectangle 182"/>
          <p:cNvSpPr>
            <a:spLocks noChangeArrowheads="1"/>
          </p:cNvSpPr>
          <p:nvPr/>
        </p:nvSpPr>
        <p:spPr bwMode="auto">
          <a:xfrm>
            <a:off x="5521326"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690" name="Rectangle 61"/>
          <p:cNvSpPr>
            <a:spLocks noChangeArrowheads="1"/>
          </p:cNvSpPr>
          <p:nvPr/>
        </p:nvSpPr>
        <p:spPr bwMode="auto">
          <a:xfrm>
            <a:off x="6115051" y="3459164"/>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6691" name="Rectangle 184"/>
          <p:cNvSpPr>
            <a:spLocks noChangeArrowheads="1"/>
          </p:cNvSpPr>
          <p:nvPr/>
        </p:nvSpPr>
        <p:spPr bwMode="auto">
          <a:xfrm>
            <a:off x="6032501" y="3459164"/>
            <a:ext cx="512763"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692" name="Rectangle 62"/>
          <p:cNvSpPr>
            <a:spLocks noChangeArrowheads="1"/>
          </p:cNvSpPr>
          <p:nvPr/>
        </p:nvSpPr>
        <p:spPr bwMode="auto">
          <a:xfrm>
            <a:off x="6626226" y="3459164"/>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6693" name="Rectangle 186"/>
          <p:cNvSpPr>
            <a:spLocks noChangeArrowheads="1"/>
          </p:cNvSpPr>
          <p:nvPr/>
        </p:nvSpPr>
        <p:spPr bwMode="auto">
          <a:xfrm>
            <a:off x="6545264"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694" name="Rectangle 63"/>
          <p:cNvSpPr>
            <a:spLocks noChangeArrowheads="1"/>
          </p:cNvSpPr>
          <p:nvPr/>
        </p:nvSpPr>
        <p:spPr bwMode="auto">
          <a:xfrm>
            <a:off x="7137400" y="3459164"/>
            <a:ext cx="3492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6695" name="Rectangle 188"/>
          <p:cNvSpPr>
            <a:spLocks noChangeArrowheads="1"/>
          </p:cNvSpPr>
          <p:nvPr/>
        </p:nvSpPr>
        <p:spPr bwMode="auto">
          <a:xfrm>
            <a:off x="7056438" y="3459164"/>
            <a:ext cx="512762"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696" name="Rectangle 64"/>
          <p:cNvSpPr>
            <a:spLocks noChangeArrowheads="1"/>
          </p:cNvSpPr>
          <p:nvPr/>
        </p:nvSpPr>
        <p:spPr bwMode="auto">
          <a:xfrm>
            <a:off x="7651751" y="3459164"/>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6697" name="Rectangle 190"/>
          <p:cNvSpPr>
            <a:spLocks noChangeArrowheads="1"/>
          </p:cNvSpPr>
          <p:nvPr/>
        </p:nvSpPr>
        <p:spPr bwMode="auto">
          <a:xfrm>
            <a:off x="7569201"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698" name="Rectangle 65"/>
          <p:cNvSpPr>
            <a:spLocks noChangeArrowheads="1"/>
          </p:cNvSpPr>
          <p:nvPr/>
        </p:nvSpPr>
        <p:spPr bwMode="auto">
          <a:xfrm>
            <a:off x="8162926" y="3459164"/>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6699" name="Rectangle 192"/>
          <p:cNvSpPr>
            <a:spLocks noChangeArrowheads="1"/>
          </p:cNvSpPr>
          <p:nvPr/>
        </p:nvSpPr>
        <p:spPr bwMode="auto">
          <a:xfrm>
            <a:off x="8080376"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700" name="Rectangle 66"/>
          <p:cNvSpPr>
            <a:spLocks noChangeArrowheads="1"/>
          </p:cNvSpPr>
          <p:nvPr/>
        </p:nvSpPr>
        <p:spPr bwMode="auto">
          <a:xfrm>
            <a:off x="8674101" y="3459164"/>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6701" name="Rectangle 194"/>
          <p:cNvSpPr>
            <a:spLocks noChangeArrowheads="1"/>
          </p:cNvSpPr>
          <p:nvPr/>
        </p:nvSpPr>
        <p:spPr bwMode="auto">
          <a:xfrm>
            <a:off x="8591551" y="3459164"/>
            <a:ext cx="512763"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702" name="Rectangle 67"/>
          <p:cNvSpPr>
            <a:spLocks noChangeArrowheads="1"/>
          </p:cNvSpPr>
          <p:nvPr/>
        </p:nvSpPr>
        <p:spPr bwMode="auto">
          <a:xfrm>
            <a:off x="9185276" y="3459164"/>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6703" name="Rectangle 196"/>
          <p:cNvSpPr>
            <a:spLocks noChangeArrowheads="1"/>
          </p:cNvSpPr>
          <p:nvPr/>
        </p:nvSpPr>
        <p:spPr bwMode="auto">
          <a:xfrm>
            <a:off x="9104314"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704" name="Rectangle 68"/>
          <p:cNvSpPr>
            <a:spLocks noChangeArrowheads="1"/>
          </p:cNvSpPr>
          <p:nvPr/>
        </p:nvSpPr>
        <p:spPr bwMode="auto">
          <a:xfrm>
            <a:off x="2428876" y="3887789"/>
            <a:ext cx="96361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w</a:t>
            </a:r>
            <a:r>
              <a:rPr lang="en-US" altLang="zh-CN" sz="1600" b="1" baseline="-30000">
                <a:solidFill>
                  <a:srgbClr val="000000"/>
                </a:solidFill>
                <a:latin typeface="Times New Roman" panose="02020603050405020304" pitchFamily="18" charset="0"/>
                <a:ea typeface="宋体" panose="02010600030101010101" pitchFamily="2" charset="-122"/>
              </a:rPr>
              <a:t>2</a:t>
            </a:r>
            <a:r>
              <a:rPr lang="en-US" altLang="zh-CN" sz="1600" b="1">
                <a:solidFill>
                  <a:srgbClr val="000000"/>
                </a:solidFill>
                <a:latin typeface="Times New Roman" panose="02020603050405020304" pitchFamily="18" charset="0"/>
                <a:ea typeface="宋体" panose="02010600030101010101" pitchFamily="2" charset="-122"/>
              </a:rPr>
              <a:t>=2 v</a:t>
            </a:r>
            <a:r>
              <a:rPr lang="en-US" altLang="zh-CN" sz="1600" b="1" baseline="-30000">
                <a:solidFill>
                  <a:srgbClr val="000000"/>
                </a:solidFill>
                <a:latin typeface="Times New Roman" panose="02020603050405020304" pitchFamily="18" charset="0"/>
                <a:ea typeface="宋体" panose="02010600030101010101" pitchFamily="2" charset="-122"/>
              </a:rPr>
              <a:t>2</a:t>
            </a:r>
            <a:r>
              <a:rPr lang="en-US" altLang="zh-CN" sz="1600" b="1">
                <a:solidFill>
                  <a:srgbClr val="000000"/>
                </a:solidFill>
                <a:latin typeface="Times New Roman" panose="02020603050405020304" pitchFamily="18" charset="0"/>
                <a:ea typeface="宋体" panose="02010600030101010101" pitchFamily="2" charset="-122"/>
              </a:rPr>
              <a:t>=3</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6705" name="Rectangle 198"/>
          <p:cNvSpPr>
            <a:spLocks noChangeArrowheads="1"/>
          </p:cNvSpPr>
          <p:nvPr/>
        </p:nvSpPr>
        <p:spPr bwMode="auto">
          <a:xfrm>
            <a:off x="2347914" y="3887789"/>
            <a:ext cx="11271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0000"/>
              </a:solidFill>
            </a:endParaRPr>
          </a:p>
        </p:txBody>
      </p:sp>
      <p:sp>
        <p:nvSpPr>
          <p:cNvPr id="26706" name="Rectangle 69"/>
          <p:cNvSpPr>
            <a:spLocks noChangeArrowheads="1"/>
          </p:cNvSpPr>
          <p:nvPr/>
        </p:nvSpPr>
        <p:spPr bwMode="auto">
          <a:xfrm>
            <a:off x="3556001" y="388778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2</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6707" name="Rectangle 200"/>
          <p:cNvSpPr>
            <a:spLocks noChangeArrowheads="1"/>
          </p:cNvSpPr>
          <p:nvPr/>
        </p:nvSpPr>
        <p:spPr bwMode="auto">
          <a:xfrm>
            <a:off x="3475039" y="3887789"/>
            <a:ext cx="5111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0000"/>
              </a:solidFill>
            </a:endParaRPr>
          </a:p>
        </p:txBody>
      </p:sp>
      <p:sp>
        <p:nvSpPr>
          <p:cNvPr id="26708" name="Rectangle 70"/>
          <p:cNvSpPr>
            <a:spLocks noChangeArrowheads="1"/>
          </p:cNvSpPr>
          <p:nvPr/>
        </p:nvSpPr>
        <p:spPr bwMode="auto">
          <a:xfrm>
            <a:off x="4067176" y="388778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6709" name="Rectangle 202"/>
          <p:cNvSpPr>
            <a:spLocks noChangeArrowheads="1"/>
          </p:cNvSpPr>
          <p:nvPr/>
        </p:nvSpPr>
        <p:spPr bwMode="auto">
          <a:xfrm>
            <a:off x="3986214"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0000"/>
              </a:solidFill>
            </a:endParaRPr>
          </a:p>
        </p:txBody>
      </p:sp>
      <p:sp>
        <p:nvSpPr>
          <p:cNvPr id="26710" name="Rectangle 71"/>
          <p:cNvSpPr>
            <a:spLocks noChangeArrowheads="1"/>
          </p:cNvSpPr>
          <p:nvPr/>
        </p:nvSpPr>
        <p:spPr bwMode="auto">
          <a:xfrm>
            <a:off x="4578350" y="3887789"/>
            <a:ext cx="3492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6711" name="Rectangle 204"/>
          <p:cNvSpPr>
            <a:spLocks noChangeArrowheads="1"/>
          </p:cNvSpPr>
          <p:nvPr/>
        </p:nvSpPr>
        <p:spPr bwMode="auto">
          <a:xfrm>
            <a:off x="4497388" y="3887789"/>
            <a:ext cx="512762"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0000"/>
              </a:solidFill>
            </a:endParaRPr>
          </a:p>
        </p:txBody>
      </p:sp>
      <p:sp>
        <p:nvSpPr>
          <p:cNvPr id="26712" name="Rectangle 72"/>
          <p:cNvSpPr>
            <a:spLocks noChangeArrowheads="1"/>
          </p:cNvSpPr>
          <p:nvPr/>
        </p:nvSpPr>
        <p:spPr bwMode="auto">
          <a:xfrm>
            <a:off x="5092701" y="388778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6713" name="Rectangle 206"/>
          <p:cNvSpPr>
            <a:spLocks noChangeArrowheads="1"/>
          </p:cNvSpPr>
          <p:nvPr/>
        </p:nvSpPr>
        <p:spPr bwMode="auto">
          <a:xfrm>
            <a:off x="5010151"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0000"/>
              </a:solidFill>
            </a:endParaRPr>
          </a:p>
        </p:txBody>
      </p:sp>
      <p:sp>
        <p:nvSpPr>
          <p:cNvPr id="26714" name="Rectangle 73"/>
          <p:cNvSpPr>
            <a:spLocks noChangeArrowheads="1"/>
          </p:cNvSpPr>
          <p:nvPr/>
        </p:nvSpPr>
        <p:spPr bwMode="auto">
          <a:xfrm>
            <a:off x="5603876" y="388778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6715" name="Rectangle 208"/>
          <p:cNvSpPr>
            <a:spLocks noChangeArrowheads="1"/>
          </p:cNvSpPr>
          <p:nvPr/>
        </p:nvSpPr>
        <p:spPr bwMode="auto">
          <a:xfrm>
            <a:off x="5521326"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0000"/>
              </a:solidFill>
            </a:endParaRPr>
          </a:p>
        </p:txBody>
      </p:sp>
      <p:sp>
        <p:nvSpPr>
          <p:cNvPr id="26716" name="Rectangle 74"/>
          <p:cNvSpPr>
            <a:spLocks noChangeArrowheads="1"/>
          </p:cNvSpPr>
          <p:nvPr/>
        </p:nvSpPr>
        <p:spPr bwMode="auto">
          <a:xfrm>
            <a:off x="6115051" y="388778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6717" name="Rectangle 210"/>
          <p:cNvSpPr>
            <a:spLocks noChangeArrowheads="1"/>
          </p:cNvSpPr>
          <p:nvPr/>
        </p:nvSpPr>
        <p:spPr bwMode="auto">
          <a:xfrm>
            <a:off x="6032501" y="3887789"/>
            <a:ext cx="512763"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0000"/>
              </a:solidFill>
            </a:endParaRPr>
          </a:p>
        </p:txBody>
      </p:sp>
      <p:sp>
        <p:nvSpPr>
          <p:cNvPr id="26718" name="Rectangle 75"/>
          <p:cNvSpPr>
            <a:spLocks noChangeArrowheads="1"/>
          </p:cNvSpPr>
          <p:nvPr/>
        </p:nvSpPr>
        <p:spPr bwMode="auto">
          <a:xfrm>
            <a:off x="6626226" y="388778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6719" name="Rectangle 212"/>
          <p:cNvSpPr>
            <a:spLocks noChangeArrowheads="1"/>
          </p:cNvSpPr>
          <p:nvPr/>
        </p:nvSpPr>
        <p:spPr bwMode="auto">
          <a:xfrm>
            <a:off x="6545264"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0000"/>
              </a:solidFill>
            </a:endParaRPr>
          </a:p>
        </p:txBody>
      </p:sp>
      <p:sp>
        <p:nvSpPr>
          <p:cNvPr id="26720" name="Rectangle 76"/>
          <p:cNvSpPr>
            <a:spLocks noChangeArrowheads="1"/>
          </p:cNvSpPr>
          <p:nvPr/>
        </p:nvSpPr>
        <p:spPr bwMode="auto">
          <a:xfrm>
            <a:off x="7108826" y="3860801"/>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CC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6721" name="Rectangle 214"/>
          <p:cNvSpPr>
            <a:spLocks noChangeArrowheads="1"/>
          </p:cNvSpPr>
          <p:nvPr/>
        </p:nvSpPr>
        <p:spPr bwMode="auto">
          <a:xfrm>
            <a:off x="7026276" y="3860801"/>
            <a:ext cx="5127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722" name="Rectangle 77"/>
          <p:cNvSpPr>
            <a:spLocks noChangeArrowheads="1"/>
          </p:cNvSpPr>
          <p:nvPr/>
        </p:nvSpPr>
        <p:spPr bwMode="auto">
          <a:xfrm>
            <a:off x="7651751" y="388778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6723" name="Rectangle 216"/>
          <p:cNvSpPr>
            <a:spLocks noChangeArrowheads="1"/>
          </p:cNvSpPr>
          <p:nvPr/>
        </p:nvSpPr>
        <p:spPr bwMode="auto">
          <a:xfrm>
            <a:off x="7569201"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724" name="Rectangle 78"/>
          <p:cNvSpPr>
            <a:spLocks noChangeArrowheads="1"/>
          </p:cNvSpPr>
          <p:nvPr/>
        </p:nvSpPr>
        <p:spPr bwMode="auto">
          <a:xfrm>
            <a:off x="8162926" y="388778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6725" name="Rectangle 218"/>
          <p:cNvSpPr>
            <a:spLocks noChangeArrowheads="1"/>
          </p:cNvSpPr>
          <p:nvPr/>
        </p:nvSpPr>
        <p:spPr bwMode="auto">
          <a:xfrm>
            <a:off x="8080376"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726" name="Rectangle 79"/>
          <p:cNvSpPr>
            <a:spLocks noChangeArrowheads="1"/>
          </p:cNvSpPr>
          <p:nvPr/>
        </p:nvSpPr>
        <p:spPr bwMode="auto">
          <a:xfrm>
            <a:off x="8674101" y="388778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6727" name="Rectangle 220"/>
          <p:cNvSpPr>
            <a:spLocks noChangeArrowheads="1"/>
          </p:cNvSpPr>
          <p:nvPr/>
        </p:nvSpPr>
        <p:spPr bwMode="auto">
          <a:xfrm>
            <a:off x="8591551" y="3887789"/>
            <a:ext cx="512763"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728" name="Rectangle 80"/>
          <p:cNvSpPr>
            <a:spLocks noChangeArrowheads="1"/>
          </p:cNvSpPr>
          <p:nvPr/>
        </p:nvSpPr>
        <p:spPr bwMode="auto">
          <a:xfrm>
            <a:off x="9185276" y="388778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6729" name="Rectangle 222"/>
          <p:cNvSpPr>
            <a:spLocks noChangeArrowheads="1"/>
          </p:cNvSpPr>
          <p:nvPr/>
        </p:nvSpPr>
        <p:spPr bwMode="auto">
          <a:xfrm>
            <a:off x="9104314"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730" name="Rectangle 81"/>
          <p:cNvSpPr>
            <a:spLocks noChangeArrowheads="1"/>
          </p:cNvSpPr>
          <p:nvPr/>
        </p:nvSpPr>
        <p:spPr bwMode="auto">
          <a:xfrm>
            <a:off x="2428876" y="4316414"/>
            <a:ext cx="963613"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w</a:t>
            </a:r>
            <a:r>
              <a:rPr lang="en-US" altLang="zh-CN" sz="1600" b="1" baseline="-30000">
                <a:solidFill>
                  <a:srgbClr val="000000"/>
                </a:solidFill>
                <a:latin typeface="Times New Roman" panose="02020603050405020304" pitchFamily="18" charset="0"/>
                <a:ea typeface="宋体" panose="02010600030101010101" pitchFamily="2" charset="-122"/>
              </a:rPr>
              <a:t>3</a:t>
            </a:r>
            <a:r>
              <a:rPr lang="en-US" altLang="zh-CN" sz="1600" b="1">
                <a:solidFill>
                  <a:srgbClr val="000000"/>
                </a:solidFill>
                <a:latin typeface="Times New Roman" panose="02020603050405020304" pitchFamily="18" charset="0"/>
                <a:ea typeface="宋体" panose="02010600030101010101" pitchFamily="2" charset="-122"/>
              </a:rPr>
              <a:t>=6 v</a:t>
            </a:r>
            <a:r>
              <a:rPr lang="en-US" altLang="zh-CN" sz="1600" b="1" baseline="-30000">
                <a:solidFill>
                  <a:srgbClr val="000000"/>
                </a:solidFill>
                <a:latin typeface="Times New Roman" panose="02020603050405020304" pitchFamily="18" charset="0"/>
                <a:ea typeface="宋体" panose="02010600030101010101" pitchFamily="2" charset="-122"/>
              </a:rPr>
              <a:t>3</a:t>
            </a:r>
            <a:r>
              <a:rPr lang="en-US" altLang="zh-CN" sz="1600" b="1">
                <a:solidFill>
                  <a:srgbClr val="000000"/>
                </a:solidFill>
                <a:latin typeface="Times New Roman" panose="02020603050405020304" pitchFamily="18" charset="0"/>
                <a:ea typeface="宋体" panose="02010600030101010101" pitchFamily="2" charset="-122"/>
              </a:rPr>
              <a:t>=5</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6731" name="Rectangle 224"/>
          <p:cNvSpPr>
            <a:spLocks noChangeArrowheads="1"/>
          </p:cNvSpPr>
          <p:nvPr/>
        </p:nvSpPr>
        <p:spPr bwMode="auto">
          <a:xfrm>
            <a:off x="2347914" y="4316414"/>
            <a:ext cx="1127125"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0000"/>
              </a:solidFill>
            </a:endParaRPr>
          </a:p>
        </p:txBody>
      </p:sp>
      <p:sp>
        <p:nvSpPr>
          <p:cNvPr id="26732" name="Rectangle 82"/>
          <p:cNvSpPr>
            <a:spLocks noChangeArrowheads="1"/>
          </p:cNvSpPr>
          <p:nvPr/>
        </p:nvSpPr>
        <p:spPr bwMode="auto">
          <a:xfrm>
            <a:off x="3556001" y="4316414"/>
            <a:ext cx="347663"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3</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6733" name="Rectangle 226"/>
          <p:cNvSpPr>
            <a:spLocks noChangeArrowheads="1"/>
          </p:cNvSpPr>
          <p:nvPr/>
        </p:nvSpPr>
        <p:spPr bwMode="auto">
          <a:xfrm>
            <a:off x="3475039" y="4316414"/>
            <a:ext cx="511175"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0000"/>
              </a:solidFill>
            </a:endParaRPr>
          </a:p>
        </p:txBody>
      </p:sp>
      <p:sp>
        <p:nvSpPr>
          <p:cNvPr id="26734" name="Rectangle 83"/>
          <p:cNvSpPr>
            <a:spLocks noChangeArrowheads="1"/>
          </p:cNvSpPr>
          <p:nvPr/>
        </p:nvSpPr>
        <p:spPr bwMode="auto">
          <a:xfrm>
            <a:off x="4067176" y="4316414"/>
            <a:ext cx="347663"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6735" name="Rectangle 228"/>
          <p:cNvSpPr>
            <a:spLocks noChangeArrowheads="1"/>
          </p:cNvSpPr>
          <p:nvPr/>
        </p:nvSpPr>
        <p:spPr bwMode="auto">
          <a:xfrm>
            <a:off x="3986214"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0000"/>
              </a:solidFill>
            </a:endParaRPr>
          </a:p>
        </p:txBody>
      </p:sp>
      <p:sp>
        <p:nvSpPr>
          <p:cNvPr id="26736" name="Rectangle 84"/>
          <p:cNvSpPr>
            <a:spLocks noChangeArrowheads="1"/>
          </p:cNvSpPr>
          <p:nvPr/>
        </p:nvSpPr>
        <p:spPr bwMode="auto">
          <a:xfrm>
            <a:off x="4578350" y="4316414"/>
            <a:ext cx="349250"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6737" name="Rectangle 230"/>
          <p:cNvSpPr>
            <a:spLocks noChangeArrowheads="1"/>
          </p:cNvSpPr>
          <p:nvPr/>
        </p:nvSpPr>
        <p:spPr bwMode="auto">
          <a:xfrm>
            <a:off x="4497388" y="4316414"/>
            <a:ext cx="512762"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0000"/>
              </a:solidFill>
            </a:endParaRPr>
          </a:p>
        </p:txBody>
      </p:sp>
      <p:sp>
        <p:nvSpPr>
          <p:cNvPr id="26738" name="Rectangle 85"/>
          <p:cNvSpPr>
            <a:spLocks noChangeArrowheads="1"/>
          </p:cNvSpPr>
          <p:nvPr/>
        </p:nvSpPr>
        <p:spPr bwMode="auto">
          <a:xfrm>
            <a:off x="5092701" y="4316414"/>
            <a:ext cx="346075"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6739" name="Rectangle 232"/>
          <p:cNvSpPr>
            <a:spLocks noChangeArrowheads="1"/>
          </p:cNvSpPr>
          <p:nvPr/>
        </p:nvSpPr>
        <p:spPr bwMode="auto">
          <a:xfrm>
            <a:off x="5010151"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0000"/>
              </a:solidFill>
            </a:endParaRPr>
          </a:p>
        </p:txBody>
      </p:sp>
      <p:sp>
        <p:nvSpPr>
          <p:cNvPr id="26740" name="Rectangle 86"/>
          <p:cNvSpPr>
            <a:spLocks noChangeArrowheads="1"/>
          </p:cNvSpPr>
          <p:nvPr/>
        </p:nvSpPr>
        <p:spPr bwMode="auto">
          <a:xfrm>
            <a:off x="5603876" y="4316414"/>
            <a:ext cx="346075"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6741" name="Rectangle 234"/>
          <p:cNvSpPr>
            <a:spLocks noChangeArrowheads="1"/>
          </p:cNvSpPr>
          <p:nvPr/>
        </p:nvSpPr>
        <p:spPr bwMode="auto">
          <a:xfrm>
            <a:off x="5521326"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0000"/>
              </a:solidFill>
            </a:endParaRPr>
          </a:p>
        </p:txBody>
      </p:sp>
      <p:sp>
        <p:nvSpPr>
          <p:cNvPr id="26742" name="Rectangle 87"/>
          <p:cNvSpPr>
            <a:spLocks noChangeArrowheads="1"/>
          </p:cNvSpPr>
          <p:nvPr/>
        </p:nvSpPr>
        <p:spPr bwMode="auto">
          <a:xfrm>
            <a:off x="6115051" y="4316414"/>
            <a:ext cx="347663"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6743" name="Rectangle 236"/>
          <p:cNvSpPr>
            <a:spLocks noChangeArrowheads="1"/>
          </p:cNvSpPr>
          <p:nvPr/>
        </p:nvSpPr>
        <p:spPr bwMode="auto">
          <a:xfrm>
            <a:off x="6032501" y="4316414"/>
            <a:ext cx="512763"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0000"/>
              </a:solidFill>
            </a:endParaRPr>
          </a:p>
        </p:txBody>
      </p:sp>
      <p:sp>
        <p:nvSpPr>
          <p:cNvPr id="26744" name="Rectangle 88"/>
          <p:cNvSpPr>
            <a:spLocks noChangeArrowheads="1"/>
          </p:cNvSpPr>
          <p:nvPr/>
        </p:nvSpPr>
        <p:spPr bwMode="auto">
          <a:xfrm>
            <a:off x="6626226" y="4316414"/>
            <a:ext cx="347663"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6745" name="Rectangle 238"/>
          <p:cNvSpPr>
            <a:spLocks noChangeArrowheads="1"/>
          </p:cNvSpPr>
          <p:nvPr/>
        </p:nvSpPr>
        <p:spPr bwMode="auto">
          <a:xfrm>
            <a:off x="6545264"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0000"/>
              </a:solidFill>
            </a:endParaRPr>
          </a:p>
        </p:txBody>
      </p:sp>
      <p:sp>
        <p:nvSpPr>
          <p:cNvPr id="26746" name="Rectangle 89"/>
          <p:cNvSpPr>
            <a:spLocks noChangeArrowheads="1"/>
          </p:cNvSpPr>
          <p:nvPr/>
        </p:nvSpPr>
        <p:spPr bwMode="auto">
          <a:xfrm>
            <a:off x="7032625" y="4318000"/>
            <a:ext cx="7191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zh-CN" altLang="en-US" b="1">
                <a:solidFill>
                  <a:srgbClr val="CC0000"/>
                </a:solidFill>
                <a:latin typeface="Times New Roman" panose="02020603050405020304" pitchFamily="18" charset="0"/>
                <a:ea typeface="宋体" panose="02010600030101010101" pitchFamily="2" charset="-122"/>
              </a:rPr>
              <a:t>  </a:t>
            </a:r>
            <a:r>
              <a:rPr lang="zh-CN" altLang="en-US" sz="2000" b="1">
                <a:solidFill>
                  <a:srgbClr val="CC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6747" name="Rectangle 240"/>
          <p:cNvSpPr>
            <a:spLocks noChangeArrowheads="1"/>
          </p:cNvSpPr>
          <p:nvPr/>
        </p:nvSpPr>
        <p:spPr bwMode="auto">
          <a:xfrm>
            <a:off x="7056438" y="4316414"/>
            <a:ext cx="512762"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748" name="Rectangle 90"/>
          <p:cNvSpPr>
            <a:spLocks noChangeArrowheads="1"/>
          </p:cNvSpPr>
          <p:nvPr/>
        </p:nvSpPr>
        <p:spPr bwMode="auto">
          <a:xfrm>
            <a:off x="7651751" y="4316414"/>
            <a:ext cx="346075"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6749" name="Rectangle 242"/>
          <p:cNvSpPr>
            <a:spLocks noChangeArrowheads="1"/>
          </p:cNvSpPr>
          <p:nvPr/>
        </p:nvSpPr>
        <p:spPr bwMode="auto">
          <a:xfrm>
            <a:off x="7569201"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750" name="Rectangle 91"/>
          <p:cNvSpPr>
            <a:spLocks noChangeArrowheads="1"/>
          </p:cNvSpPr>
          <p:nvPr/>
        </p:nvSpPr>
        <p:spPr bwMode="auto">
          <a:xfrm>
            <a:off x="8162926" y="4316414"/>
            <a:ext cx="346075"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11</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6751" name="Rectangle 244"/>
          <p:cNvSpPr>
            <a:spLocks noChangeArrowheads="1"/>
          </p:cNvSpPr>
          <p:nvPr/>
        </p:nvSpPr>
        <p:spPr bwMode="auto">
          <a:xfrm>
            <a:off x="8080376"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752" name="Rectangle 92"/>
          <p:cNvSpPr>
            <a:spLocks noChangeArrowheads="1"/>
          </p:cNvSpPr>
          <p:nvPr/>
        </p:nvSpPr>
        <p:spPr bwMode="auto">
          <a:xfrm>
            <a:off x="8674101" y="4316414"/>
            <a:ext cx="347663"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11</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6753" name="Rectangle 246"/>
          <p:cNvSpPr>
            <a:spLocks noChangeArrowheads="1"/>
          </p:cNvSpPr>
          <p:nvPr/>
        </p:nvSpPr>
        <p:spPr bwMode="auto">
          <a:xfrm>
            <a:off x="8591551" y="4316414"/>
            <a:ext cx="512763"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754" name="Rectangle 93"/>
          <p:cNvSpPr>
            <a:spLocks noChangeArrowheads="1"/>
          </p:cNvSpPr>
          <p:nvPr/>
        </p:nvSpPr>
        <p:spPr bwMode="auto">
          <a:xfrm>
            <a:off x="9185276" y="4316414"/>
            <a:ext cx="347663"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14</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6755" name="Rectangle 248"/>
          <p:cNvSpPr>
            <a:spLocks noChangeArrowheads="1"/>
          </p:cNvSpPr>
          <p:nvPr/>
        </p:nvSpPr>
        <p:spPr bwMode="auto">
          <a:xfrm>
            <a:off x="9104314"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756" name="Rectangle 94"/>
          <p:cNvSpPr>
            <a:spLocks noChangeArrowheads="1"/>
          </p:cNvSpPr>
          <p:nvPr/>
        </p:nvSpPr>
        <p:spPr bwMode="auto">
          <a:xfrm>
            <a:off x="2428876" y="4851401"/>
            <a:ext cx="96361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w</a:t>
            </a:r>
            <a:r>
              <a:rPr lang="en-US" altLang="zh-CN" sz="1600" b="1" baseline="-30000">
                <a:solidFill>
                  <a:srgbClr val="000000"/>
                </a:solidFill>
                <a:latin typeface="Times New Roman" panose="02020603050405020304" pitchFamily="18" charset="0"/>
                <a:ea typeface="宋体" panose="02010600030101010101" pitchFamily="2" charset="-122"/>
              </a:rPr>
              <a:t>4</a:t>
            </a:r>
            <a:r>
              <a:rPr lang="en-US" altLang="zh-CN" sz="1600" b="1">
                <a:solidFill>
                  <a:srgbClr val="000000"/>
                </a:solidFill>
                <a:latin typeface="Times New Roman" panose="02020603050405020304" pitchFamily="18" charset="0"/>
                <a:ea typeface="宋体" panose="02010600030101010101" pitchFamily="2" charset="-122"/>
              </a:rPr>
              <a:t>=5 v</a:t>
            </a:r>
            <a:r>
              <a:rPr lang="en-US" altLang="zh-CN" sz="1600" b="1" baseline="-30000">
                <a:solidFill>
                  <a:srgbClr val="000000"/>
                </a:solidFill>
                <a:latin typeface="Times New Roman" panose="02020603050405020304" pitchFamily="18" charset="0"/>
                <a:ea typeface="宋体" panose="02010600030101010101" pitchFamily="2" charset="-122"/>
              </a:rPr>
              <a:t>4</a:t>
            </a:r>
            <a:r>
              <a:rPr lang="en-US" altLang="zh-CN" sz="1600" b="1">
                <a:solidFill>
                  <a:srgbClr val="000000"/>
                </a:solidFill>
                <a:latin typeface="Times New Roman" panose="02020603050405020304" pitchFamily="18" charset="0"/>
                <a:ea typeface="宋体" panose="02010600030101010101" pitchFamily="2" charset="-122"/>
              </a:rPr>
              <a:t>=4</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6757" name="Rectangle 250"/>
          <p:cNvSpPr>
            <a:spLocks noChangeArrowheads="1"/>
          </p:cNvSpPr>
          <p:nvPr/>
        </p:nvSpPr>
        <p:spPr bwMode="auto">
          <a:xfrm>
            <a:off x="2347914" y="4851401"/>
            <a:ext cx="112712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758" name="Rectangle 95"/>
          <p:cNvSpPr>
            <a:spLocks noChangeArrowheads="1"/>
          </p:cNvSpPr>
          <p:nvPr/>
        </p:nvSpPr>
        <p:spPr bwMode="auto">
          <a:xfrm>
            <a:off x="3556001" y="4851401"/>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4</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6759" name="Rectangle 252"/>
          <p:cNvSpPr>
            <a:spLocks noChangeArrowheads="1"/>
          </p:cNvSpPr>
          <p:nvPr/>
        </p:nvSpPr>
        <p:spPr bwMode="auto">
          <a:xfrm>
            <a:off x="3475039" y="4851401"/>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760" name="Rectangle 254"/>
          <p:cNvSpPr>
            <a:spLocks noChangeArrowheads="1"/>
          </p:cNvSpPr>
          <p:nvPr/>
        </p:nvSpPr>
        <p:spPr bwMode="auto">
          <a:xfrm>
            <a:off x="3986214"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761" name="Rectangle 256"/>
          <p:cNvSpPr>
            <a:spLocks noChangeArrowheads="1"/>
          </p:cNvSpPr>
          <p:nvPr/>
        </p:nvSpPr>
        <p:spPr bwMode="auto">
          <a:xfrm>
            <a:off x="4497388" y="4851401"/>
            <a:ext cx="512762"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762" name="Rectangle 258"/>
          <p:cNvSpPr>
            <a:spLocks noChangeArrowheads="1"/>
          </p:cNvSpPr>
          <p:nvPr/>
        </p:nvSpPr>
        <p:spPr bwMode="auto">
          <a:xfrm>
            <a:off x="5010151"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763" name="Rectangle 260"/>
          <p:cNvSpPr>
            <a:spLocks noChangeArrowheads="1"/>
          </p:cNvSpPr>
          <p:nvPr/>
        </p:nvSpPr>
        <p:spPr bwMode="auto">
          <a:xfrm>
            <a:off x="5521326"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764" name="Rectangle 262"/>
          <p:cNvSpPr>
            <a:spLocks noChangeArrowheads="1"/>
          </p:cNvSpPr>
          <p:nvPr/>
        </p:nvSpPr>
        <p:spPr bwMode="auto">
          <a:xfrm>
            <a:off x="6032501" y="4851401"/>
            <a:ext cx="512763"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765" name="Rectangle 264"/>
          <p:cNvSpPr>
            <a:spLocks noChangeArrowheads="1"/>
          </p:cNvSpPr>
          <p:nvPr/>
        </p:nvSpPr>
        <p:spPr bwMode="auto">
          <a:xfrm>
            <a:off x="6545264"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766" name="Rectangle 266"/>
          <p:cNvSpPr>
            <a:spLocks noChangeArrowheads="1"/>
          </p:cNvSpPr>
          <p:nvPr/>
        </p:nvSpPr>
        <p:spPr bwMode="auto">
          <a:xfrm>
            <a:off x="7056438" y="4851401"/>
            <a:ext cx="512762"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767" name="Rectangle 268"/>
          <p:cNvSpPr>
            <a:spLocks noChangeArrowheads="1"/>
          </p:cNvSpPr>
          <p:nvPr/>
        </p:nvSpPr>
        <p:spPr bwMode="auto">
          <a:xfrm>
            <a:off x="7569201"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768" name="Rectangle 270"/>
          <p:cNvSpPr>
            <a:spLocks noChangeArrowheads="1"/>
          </p:cNvSpPr>
          <p:nvPr/>
        </p:nvSpPr>
        <p:spPr bwMode="auto">
          <a:xfrm>
            <a:off x="8080376"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769" name="Rectangle 272"/>
          <p:cNvSpPr>
            <a:spLocks noChangeArrowheads="1"/>
          </p:cNvSpPr>
          <p:nvPr/>
        </p:nvSpPr>
        <p:spPr bwMode="auto">
          <a:xfrm>
            <a:off x="8591551" y="4851401"/>
            <a:ext cx="512763"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770" name="Rectangle 274"/>
          <p:cNvSpPr>
            <a:spLocks noChangeArrowheads="1"/>
          </p:cNvSpPr>
          <p:nvPr/>
        </p:nvSpPr>
        <p:spPr bwMode="auto">
          <a:xfrm>
            <a:off x="9104314"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771" name="Rectangle 107"/>
          <p:cNvSpPr>
            <a:spLocks noChangeArrowheads="1"/>
          </p:cNvSpPr>
          <p:nvPr/>
        </p:nvSpPr>
        <p:spPr bwMode="auto">
          <a:xfrm>
            <a:off x="2428876" y="5387975"/>
            <a:ext cx="963613"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w</a:t>
            </a:r>
            <a:r>
              <a:rPr lang="en-US" altLang="zh-CN" sz="1600" b="1" baseline="-30000">
                <a:solidFill>
                  <a:srgbClr val="000000"/>
                </a:solidFill>
                <a:latin typeface="Times New Roman" panose="02020603050405020304" pitchFamily="18" charset="0"/>
                <a:ea typeface="宋体" panose="02010600030101010101" pitchFamily="2" charset="-122"/>
              </a:rPr>
              <a:t>5</a:t>
            </a:r>
            <a:r>
              <a:rPr lang="en-US" altLang="zh-CN" sz="1600" b="1">
                <a:solidFill>
                  <a:srgbClr val="000000"/>
                </a:solidFill>
                <a:latin typeface="Times New Roman" panose="02020603050405020304" pitchFamily="18" charset="0"/>
                <a:ea typeface="宋体" panose="02010600030101010101" pitchFamily="2" charset="-122"/>
              </a:rPr>
              <a:t>=</a:t>
            </a:r>
            <a:r>
              <a:rPr lang="zh-CN" altLang="en-US" sz="1600" b="1">
                <a:solidFill>
                  <a:srgbClr val="000000"/>
                </a:solidFill>
                <a:latin typeface="Times New Roman" panose="02020603050405020304" pitchFamily="18" charset="0"/>
                <a:ea typeface="宋体" panose="02010600030101010101" pitchFamily="2" charset="-122"/>
              </a:rPr>
              <a:t>4</a:t>
            </a:r>
            <a:r>
              <a:rPr lang="en-US" altLang="zh-CN" sz="1600" b="1">
                <a:solidFill>
                  <a:srgbClr val="000000"/>
                </a:solidFill>
                <a:latin typeface="Times New Roman" panose="02020603050405020304" pitchFamily="18" charset="0"/>
                <a:ea typeface="宋体" panose="02010600030101010101" pitchFamily="2" charset="-122"/>
              </a:rPr>
              <a:t> v</a:t>
            </a:r>
            <a:r>
              <a:rPr lang="en-US" altLang="zh-CN" sz="1600" b="1" baseline="-30000">
                <a:solidFill>
                  <a:srgbClr val="000000"/>
                </a:solidFill>
                <a:latin typeface="Times New Roman" panose="02020603050405020304" pitchFamily="18" charset="0"/>
                <a:ea typeface="宋体" panose="02010600030101010101" pitchFamily="2" charset="-122"/>
              </a:rPr>
              <a:t>5</a:t>
            </a:r>
            <a:r>
              <a:rPr lang="en-US" altLang="zh-CN" sz="16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6772" name="Rectangle 276"/>
          <p:cNvSpPr>
            <a:spLocks noChangeArrowheads="1"/>
          </p:cNvSpPr>
          <p:nvPr/>
        </p:nvSpPr>
        <p:spPr bwMode="auto">
          <a:xfrm>
            <a:off x="2347914" y="5387975"/>
            <a:ext cx="1127125"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773" name="Rectangle 108"/>
          <p:cNvSpPr>
            <a:spLocks noChangeArrowheads="1"/>
          </p:cNvSpPr>
          <p:nvPr/>
        </p:nvSpPr>
        <p:spPr bwMode="auto">
          <a:xfrm>
            <a:off x="3556001" y="5387975"/>
            <a:ext cx="347663"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5</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6774" name="Rectangle 278"/>
          <p:cNvSpPr>
            <a:spLocks noChangeArrowheads="1"/>
          </p:cNvSpPr>
          <p:nvPr/>
        </p:nvSpPr>
        <p:spPr bwMode="auto">
          <a:xfrm>
            <a:off x="3475039" y="5387975"/>
            <a:ext cx="511175"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775" name="Rectangle 280"/>
          <p:cNvSpPr>
            <a:spLocks noChangeArrowheads="1"/>
          </p:cNvSpPr>
          <p:nvPr/>
        </p:nvSpPr>
        <p:spPr bwMode="auto">
          <a:xfrm>
            <a:off x="3986214"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776" name="Rectangle 282"/>
          <p:cNvSpPr>
            <a:spLocks noChangeArrowheads="1"/>
          </p:cNvSpPr>
          <p:nvPr/>
        </p:nvSpPr>
        <p:spPr bwMode="auto">
          <a:xfrm>
            <a:off x="4497388" y="5387975"/>
            <a:ext cx="512762"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777" name="Rectangle 284"/>
          <p:cNvSpPr>
            <a:spLocks noChangeArrowheads="1"/>
          </p:cNvSpPr>
          <p:nvPr/>
        </p:nvSpPr>
        <p:spPr bwMode="auto">
          <a:xfrm>
            <a:off x="5010151"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778" name="Rectangle 286"/>
          <p:cNvSpPr>
            <a:spLocks noChangeArrowheads="1"/>
          </p:cNvSpPr>
          <p:nvPr/>
        </p:nvSpPr>
        <p:spPr bwMode="auto">
          <a:xfrm>
            <a:off x="5521326"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779" name="Rectangle 288"/>
          <p:cNvSpPr>
            <a:spLocks noChangeArrowheads="1"/>
          </p:cNvSpPr>
          <p:nvPr/>
        </p:nvSpPr>
        <p:spPr bwMode="auto">
          <a:xfrm>
            <a:off x="6032501" y="5387975"/>
            <a:ext cx="512763"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780" name="Rectangle 290"/>
          <p:cNvSpPr>
            <a:spLocks noChangeArrowheads="1"/>
          </p:cNvSpPr>
          <p:nvPr/>
        </p:nvSpPr>
        <p:spPr bwMode="auto">
          <a:xfrm>
            <a:off x="6545264"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781" name="Rectangle 292"/>
          <p:cNvSpPr>
            <a:spLocks noChangeArrowheads="1"/>
          </p:cNvSpPr>
          <p:nvPr/>
        </p:nvSpPr>
        <p:spPr bwMode="auto">
          <a:xfrm>
            <a:off x="7056438" y="5387975"/>
            <a:ext cx="512762"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782" name="Rectangle 294"/>
          <p:cNvSpPr>
            <a:spLocks noChangeArrowheads="1"/>
          </p:cNvSpPr>
          <p:nvPr/>
        </p:nvSpPr>
        <p:spPr bwMode="auto">
          <a:xfrm>
            <a:off x="7569201"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783" name="Rectangle 296"/>
          <p:cNvSpPr>
            <a:spLocks noChangeArrowheads="1"/>
          </p:cNvSpPr>
          <p:nvPr/>
        </p:nvSpPr>
        <p:spPr bwMode="auto">
          <a:xfrm>
            <a:off x="8080376"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784" name="Rectangle 298"/>
          <p:cNvSpPr>
            <a:spLocks noChangeArrowheads="1"/>
          </p:cNvSpPr>
          <p:nvPr/>
        </p:nvSpPr>
        <p:spPr bwMode="auto">
          <a:xfrm>
            <a:off x="8591551" y="5387975"/>
            <a:ext cx="512763"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785" name="Rectangle 300"/>
          <p:cNvSpPr>
            <a:spLocks noChangeArrowheads="1"/>
          </p:cNvSpPr>
          <p:nvPr/>
        </p:nvSpPr>
        <p:spPr bwMode="auto">
          <a:xfrm>
            <a:off x="9104314"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786" name="Rectangle 303"/>
          <p:cNvSpPr>
            <a:spLocks noChangeArrowheads="1"/>
          </p:cNvSpPr>
          <p:nvPr/>
        </p:nvSpPr>
        <p:spPr bwMode="auto">
          <a:xfrm>
            <a:off x="2344739" y="2492376"/>
            <a:ext cx="7273925" cy="3432175"/>
          </a:xfrm>
          <a:prstGeom prst="rect">
            <a:avLst/>
          </a:prstGeom>
          <a:noFill/>
          <a:ln w="6350"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787" name="Rectangle 311"/>
          <p:cNvSpPr>
            <a:spLocks noChangeArrowheads="1"/>
          </p:cNvSpPr>
          <p:nvPr/>
        </p:nvSpPr>
        <p:spPr bwMode="auto">
          <a:xfrm>
            <a:off x="5089525" y="3030539"/>
            <a:ext cx="3492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6788" name="Rectangle 312"/>
          <p:cNvSpPr>
            <a:spLocks noChangeArrowheads="1"/>
          </p:cNvSpPr>
          <p:nvPr/>
        </p:nvSpPr>
        <p:spPr bwMode="auto">
          <a:xfrm>
            <a:off x="5008563" y="3030539"/>
            <a:ext cx="512762"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6789" name="Text Box 305"/>
          <p:cNvSpPr txBox="1">
            <a:spLocks noChangeArrowheads="1"/>
          </p:cNvSpPr>
          <p:nvPr/>
        </p:nvSpPr>
        <p:spPr bwMode="auto">
          <a:xfrm>
            <a:off x="1919289" y="549276"/>
            <a:ext cx="8497887" cy="1920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eaLnBrk="1" fontAlgn="base" hangingPunct="1">
              <a:spcBef>
                <a:spcPct val="50000"/>
              </a:spcBef>
              <a:spcAft>
                <a:spcPct val="0"/>
              </a:spcAft>
              <a:buFont typeface="Arial" panose="020B0604020202020204" pitchFamily="34" charset="0"/>
              <a:buNone/>
            </a:pPr>
            <a:r>
              <a:rPr lang="zh-CN" altLang="en-US" sz="2400">
                <a:solidFill>
                  <a:srgbClr val="000000"/>
                </a:solidFill>
                <a:latin typeface="宋体" panose="02010600030101010101" pitchFamily="2" charset="-122"/>
                <a:ea typeface="宋体" panose="02010600030101010101" pitchFamily="2" charset="-122"/>
              </a:rPr>
              <a:t>3、只装前3个物品。</a:t>
            </a:r>
            <a:r>
              <a:rPr lang="zh-CN" altLang="en-US" sz="2400">
                <a:solidFill>
                  <a:srgbClr val="B2B2B2"/>
                </a:solidFill>
                <a:latin typeface="宋体" panose="02010600030101010101" pitchFamily="2" charset="-122"/>
                <a:ea typeface="宋体" panose="02010600030101010101" pitchFamily="2" charset="-122"/>
              </a:rPr>
              <a:t>如果第3个物品重量比背包大，那么不能装第3个物品，情况和只装第1、2个一样。</a:t>
            </a:r>
            <a:r>
              <a:rPr lang="zh-CN" altLang="en-US" sz="2400">
                <a:solidFill>
                  <a:srgbClr val="000000"/>
                </a:solidFill>
                <a:latin typeface="宋体" panose="02010600030101010101" pitchFamily="2" charset="-122"/>
                <a:ea typeface="宋体" panose="02010600030101010101" pitchFamily="2" charset="-122"/>
              </a:rPr>
              <a:t>如果</a:t>
            </a:r>
            <a:r>
              <a:rPr lang="zh-CN" altLang="en-US" sz="2400">
                <a:solidFill>
                  <a:srgbClr val="000000"/>
                </a:solidFill>
                <a:latin typeface="Times New Roman" panose="02020603050405020304" pitchFamily="18" charset="0"/>
                <a:ea typeface="宋体" panose="02010600030101010101" pitchFamily="2" charset="-122"/>
              </a:rPr>
              <a:t>第3个物品重量小于背包，那么：</a:t>
            </a:r>
            <a:r>
              <a:rPr lang="zh-CN" altLang="en-US" sz="2400">
                <a:solidFill>
                  <a:srgbClr val="B2B2B2"/>
                </a:solidFill>
                <a:latin typeface="Times New Roman" panose="02020603050405020304" pitchFamily="18" charset="0"/>
                <a:ea typeface="宋体" panose="02010600030101010101" pitchFamily="2" charset="-122"/>
              </a:rPr>
              <a:t>（1）如果把物品3装进去(重量是6)，那么相当于只把1、2装到(容量-6)的背包中。</a:t>
            </a:r>
            <a:r>
              <a:rPr lang="zh-CN" altLang="en-US" sz="2400">
                <a:solidFill>
                  <a:srgbClr val="000000"/>
                </a:solidFill>
                <a:latin typeface="Times New Roman" panose="02020603050405020304" pitchFamily="18" charset="0"/>
                <a:ea typeface="宋体" panose="02010600030101010101" pitchFamily="2" charset="-122"/>
              </a:rPr>
              <a:t>（2）如果不装3，那么相当于只把1、2装到背包中。 </a:t>
            </a:r>
            <a:r>
              <a:rPr lang="zh-CN" altLang="en-US" sz="2400">
                <a:solidFill>
                  <a:srgbClr val="B2B2B2"/>
                </a:solidFill>
                <a:latin typeface="Times New Roman" panose="02020603050405020304" pitchFamily="18" charset="0"/>
                <a:ea typeface="宋体" panose="02010600030101010101" pitchFamily="2" charset="-122"/>
              </a:rPr>
              <a:t> －取（1）和（2）的最大值。</a:t>
            </a:r>
            <a:endParaRPr lang="zh-CN" altLang="en-US">
              <a:solidFill>
                <a:srgbClr val="B2B2B2"/>
              </a:solidFill>
            </a:endParaRPr>
          </a:p>
        </p:txBody>
      </p:sp>
      <p:sp>
        <p:nvSpPr>
          <p:cNvPr id="26790" name="Line 166"/>
          <p:cNvSpPr>
            <a:spLocks noChangeShapeType="1"/>
          </p:cNvSpPr>
          <p:nvPr/>
        </p:nvSpPr>
        <p:spPr bwMode="auto">
          <a:xfrm flipH="1">
            <a:off x="7392988" y="1701800"/>
            <a:ext cx="646112" cy="2736850"/>
          </a:xfrm>
          <a:prstGeom prst="line">
            <a:avLst/>
          </a:prstGeom>
          <a:noFill/>
          <a:ln w="76200" cap="flat" cmpd="sng">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26791" name="Oval 167"/>
          <p:cNvSpPr>
            <a:spLocks noChangeArrowheads="1"/>
          </p:cNvSpPr>
          <p:nvPr/>
        </p:nvSpPr>
        <p:spPr bwMode="auto">
          <a:xfrm>
            <a:off x="6959600" y="2485113"/>
            <a:ext cx="649288" cy="519351"/>
          </a:xfrm>
          <a:prstGeom prst="ellipse">
            <a:avLst/>
          </a:prstGeom>
          <a:noFill/>
          <a:ln w="28575" cap="flat"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26792" name="Line 168"/>
          <p:cNvSpPr>
            <a:spLocks noChangeShapeType="1"/>
          </p:cNvSpPr>
          <p:nvPr/>
        </p:nvSpPr>
        <p:spPr bwMode="auto">
          <a:xfrm>
            <a:off x="7104064" y="4149725"/>
            <a:ext cx="71437" cy="431800"/>
          </a:xfrm>
          <a:prstGeom prst="line">
            <a:avLst/>
          </a:prstGeom>
          <a:noFill/>
          <a:ln w="38100" cap="flat" cmpd="sng">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Tree>
    <p:extLst>
      <p:ext uri="{BB962C8B-B14F-4D97-AF65-F5344CB8AC3E}">
        <p14:creationId xmlns:p14="http://schemas.microsoft.com/office/powerpoint/2010/main" val="3459971776"/>
      </p:ext>
    </p:extLst>
  </p:cSld>
  <p:clrMapOvr>
    <a:masterClrMapping/>
  </p:clrMapOvr>
  <p:transition>
    <p:strips dir="rd"/>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50" name="Rectangle 22"/>
          <p:cNvSpPr>
            <a:spLocks noChangeArrowheads="1"/>
          </p:cNvSpPr>
          <p:nvPr/>
        </p:nvSpPr>
        <p:spPr bwMode="auto">
          <a:xfrm>
            <a:off x="2428876" y="2493964"/>
            <a:ext cx="96361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 </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7651" name="Rectangle 120"/>
          <p:cNvSpPr>
            <a:spLocks noChangeArrowheads="1"/>
          </p:cNvSpPr>
          <p:nvPr/>
        </p:nvSpPr>
        <p:spPr bwMode="auto">
          <a:xfrm>
            <a:off x="2347914" y="2493964"/>
            <a:ext cx="112712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0000"/>
              </a:solidFill>
            </a:endParaRPr>
          </a:p>
        </p:txBody>
      </p:sp>
      <p:sp>
        <p:nvSpPr>
          <p:cNvPr id="27652" name="Rectangle 23"/>
          <p:cNvSpPr>
            <a:spLocks noChangeArrowheads="1"/>
          </p:cNvSpPr>
          <p:nvPr/>
        </p:nvSpPr>
        <p:spPr bwMode="auto">
          <a:xfrm>
            <a:off x="3556001" y="2493964"/>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 </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7653" name="Rectangle 122"/>
          <p:cNvSpPr>
            <a:spLocks noChangeArrowheads="1"/>
          </p:cNvSpPr>
          <p:nvPr/>
        </p:nvSpPr>
        <p:spPr bwMode="auto">
          <a:xfrm>
            <a:off x="3475039"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0000"/>
              </a:solidFill>
            </a:endParaRPr>
          </a:p>
        </p:txBody>
      </p:sp>
      <p:sp>
        <p:nvSpPr>
          <p:cNvPr id="27654" name="Rectangle 24"/>
          <p:cNvSpPr>
            <a:spLocks noChangeArrowheads="1"/>
          </p:cNvSpPr>
          <p:nvPr/>
        </p:nvSpPr>
        <p:spPr bwMode="auto">
          <a:xfrm>
            <a:off x="4067176" y="2493964"/>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7655" name="Rectangle 124"/>
          <p:cNvSpPr>
            <a:spLocks noChangeArrowheads="1"/>
          </p:cNvSpPr>
          <p:nvPr/>
        </p:nvSpPr>
        <p:spPr bwMode="auto">
          <a:xfrm>
            <a:off x="3986214"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0000"/>
              </a:solidFill>
            </a:endParaRPr>
          </a:p>
        </p:txBody>
      </p:sp>
      <p:sp>
        <p:nvSpPr>
          <p:cNvPr id="27656" name="Rectangle 25"/>
          <p:cNvSpPr>
            <a:spLocks noChangeArrowheads="1"/>
          </p:cNvSpPr>
          <p:nvPr/>
        </p:nvSpPr>
        <p:spPr bwMode="auto">
          <a:xfrm>
            <a:off x="4578350" y="2493964"/>
            <a:ext cx="34925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7657" name="Rectangle 126"/>
          <p:cNvSpPr>
            <a:spLocks noChangeArrowheads="1"/>
          </p:cNvSpPr>
          <p:nvPr/>
        </p:nvSpPr>
        <p:spPr bwMode="auto">
          <a:xfrm>
            <a:off x="4497388" y="2493964"/>
            <a:ext cx="512762"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0000"/>
              </a:solidFill>
            </a:endParaRPr>
          </a:p>
        </p:txBody>
      </p:sp>
      <p:sp>
        <p:nvSpPr>
          <p:cNvPr id="27658" name="Rectangle 26"/>
          <p:cNvSpPr>
            <a:spLocks noChangeArrowheads="1"/>
          </p:cNvSpPr>
          <p:nvPr/>
        </p:nvSpPr>
        <p:spPr bwMode="auto">
          <a:xfrm>
            <a:off x="5092701" y="2493964"/>
            <a:ext cx="3460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2</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7659" name="Rectangle 128"/>
          <p:cNvSpPr>
            <a:spLocks noChangeArrowheads="1"/>
          </p:cNvSpPr>
          <p:nvPr/>
        </p:nvSpPr>
        <p:spPr bwMode="auto">
          <a:xfrm>
            <a:off x="5010151"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0000"/>
              </a:solidFill>
            </a:endParaRPr>
          </a:p>
        </p:txBody>
      </p:sp>
      <p:sp>
        <p:nvSpPr>
          <p:cNvPr id="27660" name="Rectangle 27"/>
          <p:cNvSpPr>
            <a:spLocks noChangeArrowheads="1"/>
          </p:cNvSpPr>
          <p:nvPr/>
        </p:nvSpPr>
        <p:spPr bwMode="auto">
          <a:xfrm>
            <a:off x="5603876" y="2493964"/>
            <a:ext cx="3460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3</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7661" name="Rectangle 130"/>
          <p:cNvSpPr>
            <a:spLocks noChangeArrowheads="1"/>
          </p:cNvSpPr>
          <p:nvPr/>
        </p:nvSpPr>
        <p:spPr bwMode="auto">
          <a:xfrm>
            <a:off x="5521326"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0000"/>
              </a:solidFill>
            </a:endParaRPr>
          </a:p>
        </p:txBody>
      </p:sp>
      <p:sp>
        <p:nvSpPr>
          <p:cNvPr id="27662" name="Rectangle 28"/>
          <p:cNvSpPr>
            <a:spLocks noChangeArrowheads="1"/>
          </p:cNvSpPr>
          <p:nvPr/>
        </p:nvSpPr>
        <p:spPr bwMode="auto">
          <a:xfrm>
            <a:off x="6115051" y="2493964"/>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4</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7663" name="Rectangle 132"/>
          <p:cNvSpPr>
            <a:spLocks noChangeArrowheads="1"/>
          </p:cNvSpPr>
          <p:nvPr/>
        </p:nvSpPr>
        <p:spPr bwMode="auto">
          <a:xfrm>
            <a:off x="6032501" y="2493964"/>
            <a:ext cx="5127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0000"/>
              </a:solidFill>
            </a:endParaRPr>
          </a:p>
        </p:txBody>
      </p:sp>
      <p:sp>
        <p:nvSpPr>
          <p:cNvPr id="27664" name="Rectangle 29"/>
          <p:cNvSpPr>
            <a:spLocks noChangeArrowheads="1"/>
          </p:cNvSpPr>
          <p:nvPr/>
        </p:nvSpPr>
        <p:spPr bwMode="auto">
          <a:xfrm>
            <a:off x="6626226" y="2493964"/>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5</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7665" name="Rectangle 134"/>
          <p:cNvSpPr>
            <a:spLocks noChangeArrowheads="1"/>
          </p:cNvSpPr>
          <p:nvPr/>
        </p:nvSpPr>
        <p:spPr bwMode="auto">
          <a:xfrm>
            <a:off x="6545264"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0000"/>
              </a:solidFill>
            </a:endParaRPr>
          </a:p>
        </p:txBody>
      </p:sp>
      <p:sp>
        <p:nvSpPr>
          <p:cNvPr id="27666" name="Rectangle 30"/>
          <p:cNvSpPr>
            <a:spLocks noChangeArrowheads="1"/>
          </p:cNvSpPr>
          <p:nvPr/>
        </p:nvSpPr>
        <p:spPr bwMode="auto">
          <a:xfrm>
            <a:off x="7137400" y="2493964"/>
            <a:ext cx="34925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7667" name="Rectangle 136"/>
          <p:cNvSpPr>
            <a:spLocks noChangeArrowheads="1"/>
          </p:cNvSpPr>
          <p:nvPr/>
        </p:nvSpPr>
        <p:spPr bwMode="auto">
          <a:xfrm>
            <a:off x="7056438" y="2493964"/>
            <a:ext cx="512762"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668" name="Rectangle 31"/>
          <p:cNvSpPr>
            <a:spLocks noChangeArrowheads="1"/>
          </p:cNvSpPr>
          <p:nvPr/>
        </p:nvSpPr>
        <p:spPr bwMode="auto">
          <a:xfrm>
            <a:off x="7651751" y="2493964"/>
            <a:ext cx="3460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7</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7669" name="Rectangle 138"/>
          <p:cNvSpPr>
            <a:spLocks noChangeArrowheads="1"/>
          </p:cNvSpPr>
          <p:nvPr/>
        </p:nvSpPr>
        <p:spPr bwMode="auto">
          <a:xfrm>
            <a:off x="7569201"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670" name="Rectangle 32"/>
          <p:cNvSpPr>
            <a:spLocks noChangeArrowheads="1"/>
          </p:cNvSpPr>
          <p:nvPr/>
        </p:nvSpPr>
        <p:spPr bwMode="auto">
          <a:xfrm>
            <a:off x="8162926" y="2493964"/>
            <a:ext cx="3460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8</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7671" name="Rectangle 140"/>
          <p:cNvSpPr>
            <a:spLocks noChangeArrowheads="1"/>
          </p:cNvSpPr>
          <p:nvPr/>
        </p:nvSpPr>
        <p:spPr bwMode="auto">
          <a:xfrm>
            <a:off x="8080376"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672" name="Rectangle 33"/>
          <p:cNvSpPr>
            <a:spLocks noChangeArrowheads="1"/>
          </p:cNvSpPr>
          <p:nvPr/>
        </p:nvSpPr>
        <p:spPr bwMode="auto">
          <a:xfrm>
            <a:off x="8674101" y="2493964"/>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7673" name="Rectangle 142"/>
          <p:cNvSpPr>
            <a:spLocks noChangeArrowheads="1"/>
          </p:cNvSpPr>
          <p:nvPr/>
        </p:nvSpPr>
        <p:spPr bwMode="auto">
          <a:xfrm>
            <a:off x="8591551" y="2493964"/>
            <a:ext cx="5127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674" name="Rectangle 34"/>
          <p:cNvSpPr>
            <a:spLocks noChangeArrowheads="1"/>
          </p:cNvSpPr>
          <p:nvPr/>
        </p:nvSpPr>
        <p:spPr bwMode="auto">
          <a:xfrm>
            <a:off x="9185276" y="2493964"/>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7675" name="Rectangle 144"/>
          <p:cNvSpPr>
            <a:spLocks noChangeArrowheads="1"/>
          </p:cNvSpPr>
          <p:nvPr/>
        </p:nvSpPr>
        <p:spPr bwMode="auto">
          <a:xfrm>
            <a:off x="9104314" y="2493964"/>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676" name="Rectangle 35"/>
          <p:cNvSpPr>
            <a:spLocks noChangeArrowheads="1"/>
          </p:cNvSpPr>
          <p:nvPr/>
        </p:nvSpPr>
        <p:spPr bwMode="auto">
          <a:xfrm>
            <a:off x="2428876" y="3030539"/>
            <a:ext cx="96361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 </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7677" name="Rectangle 146"/>
          <p:cNvSpPr>
            <a:spLocks noChangeArrowheads="1"/>
          </p:cNvSpPr>
          <p:nvPr/>
        </p:nvSpPr>
        <p:spPr bwMode="auto">
          <a:xfrm>
            <a:off x="2347914" y="3030539"/>
            <a:ext cx="11271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678" name="Rectangle 36"/>
          <p:cNvSpPr>
            <a:spLocks noChangeArrowheads="1"/>
          </p:cNvSpPr>
          <p:nvPr/>
        </p:nvSpPr>
        <p:spPr bwMode="auto">
          <a:xfrm>
            <a:off x="3556001" y="303053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7679" name="Rectangle 148"/>
          <p:cNvSpPr>
            <a:spLocks noChangeArrowheads="1"/>
          </p:cNvSpPr>
          <p:nvPr/>
        </p:nvSpPr>
        <p:spPr bwMode="auto">
          <a:xfrm>
            <a:off x="3475039" y="3030539"/>
            <a:ext cx="5111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680" name="Rectangle 37"/>
          <p:cNvSpPr>
            <a:spLocks noChangeArrowheads="1"/>
          </p:cNvSpPr>
          <p:nvPr/>
        </p:nvSpPr>
        <p:spPr bwMode="auto">
          <a:xfrm>
            <a:off x="4067176" y="303053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7681" name="Rectangle 150"/>
          <p:cNvSpPr>
            <a:spLocks noChangeArrowheads="1"/>
          </p:cNvSpPr>
          <p:nvPr/>
        </p:nvSpPr>
        <p:spPr bwMode="auto">
          <a:xfrm>
            <a:off x="3986214"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682" name="Rectangle 38"/>
          <p:cNvSpPr>
            <a:spLocks noChangeArrowheads="1"/>
          </p:cNvSpPr>
          <p:nvPr/>
        </p:nvSpPr>
        <p:spPr bwMode="auto">
          <a:xfrm>
            <a:off x="4578350" y="3030539"/>
            <a:ext cx="3492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7683" name="Rectangle 152"/>
          <p:cNvSpPr>
            <a:spLocks noChangeArrowheads="1"/>
          </p:cNvSpPr>
          <p:nvPr/>
        </p:nvSpPr>
        <p:spPr bwMode="auto">
          <a:xfrm>
            <a:off x="4497388" y="3030539"/>
            <a:ext cx="512762"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684" name="Rectangle 39"/>
          <p:cNvSpPr>
            <a:spLocks noChangeArrowheads="1"/>
          </p:cNvSpPr>
          <p:nvPr/>
        </p:nvSpPr>
        <p:spPr bwMode="auto">
          <a:xfrm>
            <a:off x="5092701" y="303053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685" name="Rectangle 154"/>
          <p:cNvSpPr>
            <a:spLocks noChangeArrowheads="1"/>
          </p:cNvSpPr>
          <p:nvPr/>
        </p:nvSpPr>
        <p:spPr bwMode="auto">
          <a:xfrm>
            <a:off x="5010151"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686" name="Rectangle 47"/>
          <p:cNvSpPr>
            <a:spLocks noChangeArrowheads="1"/>
          </p:cNvSpPr>
          <p:nvPr/>
        </p:nvSpPr>
        <p:spPr bwMode="auto">
          <a:xfrm>
            <a:off x="5603876" y="303053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7687" name="Rectangle 156"/>
          <p:cNvSpPr>
            <a:spLocks noChangeArrowheads="1"/>
          </p:cNvSpPr>
          <p:nvPr/>
        </p:nvSpPr>
        <p:spPr bwMode="auto">
          <a:xfrm>
            <a:off x="5521326"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688" name="Rectangle 48"/>
          <p:cNvSpPr>
            <a:spLocks noChangeArrowheads="1"/>
          </p:cNvSpPr>
          <p:nvPr/>
        </p:nvSpPr>
        <p:spPr bwMode="auto">
          <a:xfrm>
            <a:off x="6115051" y="303053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7689" name="Rectangle 158"/>
          <p:cNvSpPr>
            <a:spLocks noChangeArrowheads="1"/>
          </p:cNvSpPr>
          <p:nvPr/>
        </p:nvSpPr>
        <p:spPr bwMode="auto">
          <a:xfrm>
            <a:off x="6032501" y="3030539"/>
            <a:ext cx="512763"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690" name="Rectangle 49"/>
          <p:cNvSpPr>
            <a:spLocks noChangeArrowheads="1"/>
          </p:cNvSpPr>
          <p:nvPr/>
        </p:nvSpPr>
        <p:spPr bwMode="auto">
          <a:xfrm>
            <a:off x="6626226" y="303053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7691" name="Rectangle 160"/>
          <p:cNvSpPr>
            <a:spLocks noChangeArrowheads="1"/>
          </p:cNvSpPr>
          <p:nvPr/>
        </p:nvSpPr>
        <p:spPr bwMode="auto">
          <a:xfrm>
            <a:off x="6545264"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692" name="Rectangle 50"/>
          <p:cNvSpPr>
            <a:spLocks noChangeArrowheads="1"/>
          </p:cNvSpPr>
          <p:nvPr/>
        </p:nvSpPr>
        <p:spPr bwMode="auto">
          <a:xfrm>
            <a:off x="7137400" y="3030539"/>
            <a:ext cx="3492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7693" name="Rectangle 162"/>
          <p:cNvSpPr>
            <a:spLocks noChangeArrowheads="1"/>
          </p:cNvSpPr>
          <p:nvPr/>
        </p:nvSpPr>
        <p:spPr bwMode="auto">
          <a:xfrm>
            <a:off x="7056438" y="3030539"/>
            <a:ext cx="512762"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694" name="Rectangle 51"/>
          <p:cNvSpPr>
            <a:spLocks noChangeArrowheads="1"/>
          </p:cNvSpPr>
          <p:nvPr/>
        </p:nvSpPr>
        <p:spPr bwMode="auto">
          <a:xfrm>
            <a:off x="7651751" y="303053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7695" name="Rectangle 164"/>
          <p:cNvSpPr>
            <a:spLocks noChangeArrowheads="1"/>
          </p:cNvSpPr>
          <p:nvPr/>
        </p:nvSpPr>
        <p:spPr bwMode="auto">
          <a:xfrm>
            <a:off x="7569201"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696" name="Rectangle 52"/>
          <p:cNvSpPr>
            <a:spLocks noChangeArrowheads="1"/>
          </p:cNvSpPr>
          <p:nvPr/>
        </p:nvSpPr>
        <p:spPr bwMode="auto">
          <a:xfrm>
            <a:off x="8162926" y="303053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7697" name="Rectangle 166"/>
          <p:cNvSpPr>
            <a:spLocks noChangeArrowheads="1"/>
          </p:cNvSpPr>
          <p:nvPr/>
        </p:nvSpPr>
        <p:spPr bwMode="auto">
          <a:xfrm>
            <a:off x="8080376"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698" name="Rectangle 53"/>
          <p:cNvSpPr>
            <a:spLocks noChangeArrowheads="1"/>
          </p:cNvSpPr>
          <p:nvPr/>
        </p:nvSpPr>
        <p:spPr bwMode="auto">
          <a:xfrm>
            <a:off x="8674101" y="303053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7699" name="Rectangle 168"/>
          <p:cNvSpPr>
            <a:spLocks noChangeArrowheads="1"/>
          </p:cNvSpPr>
          <p:nvPr/>
        </p:nvSpPr>
        <p:spPr bwMode="auto">
          <a:xfrm>
            <a:off x="8591551" y="3030539"/>
            <a:ext cx="512763"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700" name="Rectangle 54"/>
          <p:cNvSpPr>
            <a:spLocks noChangeArrowheads="1"/>
          </p:cNvSpPr>
          <p:nvPr/>
        </p:nvSpPr>
        <p:spPr bwMode="auto">
          <a:xfrm>
            <a:off x="9185276" y="303053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7701" name="Rectangle 170"/>
          <p:cNvSpPr>
            <a:spLocks noChangeArrowheads="1"/>
          </p:cNvSpPr>
          <p:nvPr/>
        </p:nvSpPr>
        <p:spPr bwMode="auto">
          <a:xfrm>
            <a:off x="9104314" y="303053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702" name="Rectangle 55"/>
          <p:cNvSpPr>
            <a:spLocks noChangeArrowheads="1"/>
          </p:cNvSpPr>
          <p:nvPr/>
        </p:nvSpPr>
        <p:spPr bwMode="auto">
          <a:xfrm>
            <a:off x="2428876" y="3459164"/>
            <a:ext cx="96361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w</a:t>
            </a:r>
            <a:r>
              <a:rPr lang="en-US" altLang="zh-CN" sz="1600" b="1" baseline="-30000">
                <a:solidFill>
                  <a:srgbClr val="000000"/>
                </a:solidFill>
                <a:latin typeface="Times New Roman" panose="02020603050405020304" pitchFamily="18" charset="0"/>
                <a:ea typeface="宋体" panose="02010600030101010101" pitchFamily="2" charset="-122"/>
              </a:rPr>
              <a:t>1</a:t>
            </a:r>
            <a:r>
              <a:rPr lang="en-US" altLang="zh-CN" sz="1600" b="1">
                <a:solidFill>
                  <a:srgbClr val="000000"/>
                </a:solidFill>
                <a:latin typeface="Times New Roman" panose="02020603050405020304" pitchFamily="18" charset="0"/>
                <a:ea typeface="宋体" panose="02010600030101010101" pitchFamily="2" charset="-122"/>
              </a:rPr>
              <a:t>=2 v</a:t>
            </a:r>
            <a:r>
              <a:rPr lang="en-US" altLang="zh-CN" sz="1600" b="1" baseline="-30000">
                <a:solidFill>
                  <a:srgbClr val="000000"/>
                </a:solidFill>
                <a:latin typeface="Times New Roman" panose="02020603050405020304" pitchFamily="18" charset="0"/>
                <a:ea typeface="宋体" panose="02010600030101010101" pitchFamily="2" charset="-122"/>
              </a:rPr>
              <a:t>1</a:t>
            </a:r>
            <a:r>
              <a:rPr lang="en-US" altLang="zh-CN" sz="16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7703" name="Rectangle 172"/>
          <p:cNvSpPr>
            <a:spLocks noChangeArrowheads="1"/>
          </p:cNvSpPr>
          <p:nvPr/>
        </p:nvSpPr>
        <p:spPr bwMode="auto">
          <a:xfrm>
            <a:off x="2347914" y="3459164"/>
            <a:ext cx="11271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704" name="Rectangle 56"/>
          <p:cNvSpPr>
            <a:spLocks noChangeArrowheads="1"/>
          </p:cNvSpPr>
          <p:nvPr/>
        </p:nvSpPr>
        <p:spPr bwMode="auto">
          <a:xfrm>
            <a:off x="3556001" y="3459164"/>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7705" name="Rectangle 174"/>
          <p:cNvSpPr>
            <a:spLocks noChangeArrowheads="1"/>
          </p:cNvSpPr>
          <p:nvPr/>
        </p:nvSpPr>
        <p:spPr bwMode="auto">
          <a:xfrm>
            <a:off x="3475039" y="3459164"/>
            <a:ext cx="5111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706" name="Rectangle 57"/>
          <p:cNvSpPr>
            <a:spLocks noChangeArrowheads="1"/>
          </p:cNvSpPr>
          <p:nvPr/>
        </p:nvSpPr>
        <p:spPr bwMode="auto">
          <a:xfrm>
            <a:off x="4067176" y="3459164"/>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7707" name="Rectangle 176"/>
          <p:cNvSpPr>
            <a:spLocks noChangeArrowheads="1"/>
          </p:cNvSpPr>
          <p:nvPr/>
        </p:nvSpPr>
        <p:spPr bwMode="auto">
          <a:xfrm>
            <a:off x="3986214"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708" name="Rectangle 58"/>
          <p:cNvSpPr>
            <a:spLocks noChangeArrowheads="1"/>
          </p:cNvSpPr>
          <p:nvPr/>
        </p:nvSpPr>
        <p:spPr bwMode="auto">
          <a:xfrm>
            <a:off x="4578350" y="3459164"/>
            <a:ext cx="3492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7709" name="Rectangle 178"/>
          <p:cNvSpPr>
            <a:spLocks noChangeArrowheads="1"/>
          </p:cNvSpPr>
          <p:nvPr/>
        </p:nvSpPr>
        <p:spPr bwMode="auto">
          <a:xfrm>
            <a:off x="4497388" y="3459164"/>
            <a:ext cx="512762"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710" name="Rectangle 59"/>
          <p:cNvSpPr>
            <a:spLocks noChangeArrowheads="1"/>
          </p:cNvSpPr>
          <p:nvPr/>
        </p:nvSpPr>
        <p:spPr bwMode="auto">
          <a:xfrm>
            <a:off x="5092701" y="3459164"/>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7711" name="Rectangle 180"/>
          <p:cNvSpPr>
            <a:spLocks noChangeArrowheads="1"/>
          </p:cNvSpPr>
          <p:nvPr/>
        </p:nvSpPr>
        <p:spPr bwMode="auto">
          <a:xfrm>
            <a:off x="5010151"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712" name="Rectangle 60"/>
          <p:cNvSpPr>
            <a:spLocks noChangeArrowheads="1"/>
          </p:cNvSpPr>
          <p:nvPr/>
        </p:nvSpPr>
        <p:spPr bwMode="auto">
          <a:xfrm>
            <a:off x="5603876" y="3459164"/>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7713" name="Rectangle 182"/>
          <p:cNvSpPr>
            <a:spLocks noChangeArrowheads="1"/>
          </p:cNvSpPr>
          <p:nvPr/>
        </p:nvSpPr>
        <p:spPr bwMode="auto">
          <a:xfrm>
            <a:off x="5521326"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714" name="Rectangle 61"/>
          <p:cNvSpPr>
            <a:spLocks noChangeArrowheads="1"/>
          </p:cNvSpPr>
          <p:nvPr/>
        </p:nvSpPr>
        <p:spPr bwMode="auto">
          <a:xfrm>
            <a:off x="6115051" y="3459164"/>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7715" name="Rectangle 184"/>
          <p:cNvSpPr>
            <a:spLocks noChangeArrowheads="1"/>
          </p:cNvSpPr>
          <p:nvPr/>
        </p:nvSpPr>
        <p:spPr bwMode="auto">
          <a:xfrm>
            <a:off x="6032501" y="3459164"/>
            <a:ext cx="512763"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716" name="Rectangle 62"/>
          <p:cNvSpPr>
            <a:spLocks noChangeArrowheads="1"/>
          </p:cNvSpPr>
          <p:nvPr/>
        </p:nvSpPr>
        <p:spPr bwMode="auto">
          <a:xfrm>
            <a:off x="6626226" y="3459164"/>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7717" name="Rectangle 186"/>
          <p:cNvSpPr>
            <a:spLocks noChangeArrowheads="1"/>
          </p:cNvSpPr>
          <p:nvPr/>
        </p:nvSpPr>
        <p:spPr bwMode="auto">
          <a:xfrm>
            <a:off x="6545264"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718" name="Rectangle 63"/>
          <p:cNvSpPr>
            <a:spLocks noChangeArrowheads="1"/>
          </p:cNvSpPr>
          <p:nvPr/>
        </p:nvSpPr>
        <p:spPr bwMode="auto">
          <a:xfrm>
            <a:off x="7137400" y="3459164"/>
            <a:ext cx="3492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7719" name="Rectangle 188"/>
          <p:cNvSpPr>
            <a:spLocks noChangeArrowheads="1"/>
          </p:cNvSpPr>
          <p:nvPr/>
        </p:nvSpPr>
        <p:spPr bwMode="auto">
          <a:xfrm>
            <a:off x="7056438" y="3459164"/>
            <a:ext cx="512762"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720" name="Rectangle 64"/>
          <p:cNvSpPr>
            <a:spLocks noChangeArrowheads="1"/>
          </p:cNvSpPr>
          <p:nvPr/>
        </p:nvSpPr>
        <p:spPr bwMode="auto">
          <a:xfrm>
            <a:off x="7651751" y="3459164"/>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7721" name="Rectangle 190"/>
          <p:cNvSpPr>
            <a:spLocks noChangeArrowheads="1"/>
          </p:cNvSpPr>
          <p:nvPr/>
        </p:nvSpPr>
        <p:spPr bwMode="auto">
          <a:xfrm>
            <a:off x="7569201"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722" name="Rectangle 65"/>
          <p:cNvSpPr>
            <a:spLocks noChangeArrowheads="1"/>
          </p:cNvSpPr>
          <p:nvPr/>
        </p:nvSpPr>
        <p:spPr bwMode="auto">
          <a:xfrm>
            <a:off x="8162926" y="3459164"/>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7723" name="Rectangle 192"/>
          <p:cNvSpPr>
            <a:spLocks noChangeArrowheads="1"/>
          </p:cNvSpPr>
          <p:nvPr/>
        </p:nvSpPr>
        <p:spPr bwMode="auto">
          <a:xfrm>
            <a:off x="8080376"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724" name="Rectangle 66"/>
          <p:cNvSpPr>
            <a:spLocks noChangeArrowheads="1"/>
          </p:cNvSpPr>
          <p:nvPr/>
        </p:nvSpPr>
        <p:spPr bwMode="auto">
          <a:xfrm>
            <a:off x="8674101" y="3459164"/>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7725" name="Rectangle 194"/>
          <p:cNvSpPr>
            <a:spLocks noChangeArrowheads="1"/>
          </p:cNvSpPr>
          <p:nvPr/>
        </p:nvSpPr>
        <p:spPr bwMode="auto">
          <a:xfrm>
            <a:off x="8591551" y="3459164"/>
            <a:ext cx="512763"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726" name="Rectangle 67"/>
          <p:cNvSpPr>
            <a:spLocks noChangeArrowheads="1"/>
          </p:cNvSpPr>
          <p:nvPr/>
        </p:nvSpPr>
        <p:spPr bwMode="auto">
          <a:xfrm>
            <a:off x="9185276" y="3459164"/>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7727" name="Rectangle 196"/>
          <p:cNvSpPr>
            <a:spLocks noChangeArrowheads="1"/>
          </p:cNvSpPr>
          <p:nvPr/>
        </p:nvSpPr>
        <p:spPr bwMode="auto">
          <a:xfrm>
            <a:off x="9104314" y="3459164"/>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728" name="Rectangle 68"/>
          <p:cNvSpPr>
            <a:spLocks noChangeArrowheads="1"/>
          </p:cNvSpPr>
          <p:nvPr/>
        </p:nvSpPr>
        <p:spPr bwMode="auto">
          <a:xfrm>
            <a:off x="2428876" y="3887789"/>
            <a:ext cx="96361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w</a:t>
            </a:r>
            <a:r>
              <a:rPr lang="en-US" altLang="zh-CN" sz="1600" b="1" baseline="-30000">
                <a:solidFill>
                  <a:srgbClr val="000000"/>
                </a:solidFill>
                <a:latin typeface="Times New Roman" panose="02020603050405020304" pitchFamily="18" charset="0"/>
                <a:ea typeface="宋体" panose="02010600030101010101" pitchFamily="2" charset="-122"/>
              </a:rPr>
              <a:t>2</a:t>
            </a:r>
            <a:r>
              <a:rPr lang="en-US" altLang="zh-CN" sz="1600" b="1">
                <a:solidFill>
                  <a:srgbClr val="000000"/>
                </a:solidFill>
                <a:latin typeface="Times New Roman" panose="02020603050405020304" pitchFamily="18" charset="0"/>
                <a:ea typeface="宋体" panose="02010600030101010101" pitchFamily="2" charset="-122"/>
              </a:rPr>
              <a:t>=2 v</a:t>
            </a:r>
            <a:r>
              <a:rPr lang="en-US" altLang="zh-CN" sz="1600" b="1" baseline="-30000">
                <a:solidFill>
                  <a:srgbClr val="000000"/>
                </a:solidFill>
                <a:latin typeface="Times New Roman" panose="02020603050405020304" pitchFamily="18" charset="0"/>
                <a:ea typeface="宋体" panose="02010600030101010101" pitchFamily="2" charset="-122"/>
              </a:rPr>
              <a:t>2</a:t>
            </a:r>
            <a:r>
              <a:rPr lang="en-US" altLang="zh-CN" sz="1600" b="1">
                <a:solidFill>
                  <a:srgbClr val="000000"/>
                </a:solidFill>
                <a:latin typeface="Times New Roman" panose="02020603050405020304" pitchFamily="18" charset="0"/>
                <a:ea typeface="宋体" panose="02010600030101010101" pitchFamily="2" charset="-122"/>
              </a:rPr>
              <a:t>=3</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7729" name="Rectangle 198"/>
          <p:cNvSpPr>
            <a:spLocks noChangeArrowheads="1"/>
          </p:cNvSpPr>
          <p:nvPr/>
        </p:nvSpPr>
        <p:spPr bwMode="auto">
          <a:xfrm>
            <a:off x="2347914" y="3887789"/>
            <a:ext cx="11271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730" name="Rectangle 69"/>
          <p:cNvSpPr>
            <a:spLocks noChangeArrowheads="1"/>
          </p:cNvSpPr>
          <p:nvPr/>
        </p:nvSpPr>
        <p:spPr bwMode="auto">
          <a:xfrm>
            <a:off x="3556001" y="388778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2</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7731" name="Rectangle 200"/>
          <p:cNvSpPr>
            <a:spLocks noChangeArrowheads="1"/>
          </p:cNvSpPr>
          <p:nvPr/>
        </p:nvSpPr>
        <p:spPr bwMode="auto">
          <a:xfrm>
            <a:off x="3475039" y="3887789"/>
            <a:ext cx="5111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732" name="Rectangle 70"/>
          <p:cNvSpPr>
            <a:spLocks noChangeArrowheads="1"/>
          </p:cNvSpPr>
          <p:nvPr/>
        </p:nvSpPr>
        <p:spPr bwMode="auto">
          <a:xfrm>
            <a:off x="4067176" y="388778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7733" name="Rectangle 202"/>
          <p:cNvSpPr>
            <a:spLocks noChangeArrowheads="1"/>
          </p:cNvSpPr>
          <p:nvPr/>
        </p:nvSpPr>
        <p:spPr bwMode="auto">
          <a:xfrm>
            <a:off x="3986214"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734" name="Rectangle 71"/>
          <p:cNvSpPr>
            <a:spLocks noChangeArrowheads="1"/>
          </p:cNvSpPr>
          <p:nvPr/>
        </p:nvSpPr>
        <p:spPr bwMode="auto">
          <a:xfrm>
            <a:off x="4578350" y="3887789"/>
            <a:ext cx="3492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7735" name="Rectangle 204"/>
          <p:cNvSpPr>
            <a:spLocks noChangeArrowheads="1"/>
          </p:cNvSpPr>
          <p:nvPr/>
        </p:nvSpPr>
        <p:spPr bwMode="auto">
          <a:xfrm>
            <a:off x="4497388" y="3887789"/>
            <a:ext cx="512762"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736" name="Rectangle 72"/>
          <p:cNvSpPr>
            <a:spLocks noChangeArrowheads="1"/>
          </p:cNvSpPr>
          <p:nvPr/>
        </p:nvSpPr>
        <p:spPr bwMode="auto">
          <a:xfrm>
            <a:off x="5092701" y="388778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3333CC"/>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7737" name="Rectangle 206"/>
          <p:cNvSpPr>
            <a:spLocks noChangeArrowheads="1"/>
          </p:cNvSpPr>
          <p:nvPr/>
        </p:nvSpPr>
        <p:spPr bwMode="auto">
          <a:xfrm>
            <a:off x="5010151"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738" name="Rectangle 73"/>
          <p:cNvSpPr>
            <a:spLocks noChangeArrowheads="1"/>
          </p:cNvSpPr>
          <p:nvPr/>
        </p:nvSpPr>
        <p:spPr bwMode="auto">
          <a:xfrm>
            <a:off x="5603876" y="388778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7739" name="Rectangle 208"/>
          <p:cNvSpPr>
            <a:spLocks noChangeArrowheads="1"/>
          </p:cNvSpPr>
          <p:nvPr/>
        </p:nvSpPr>
        <p:spPr bwMode="auto">
          <a:xfrm>
            <a:off x="5521326"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740" name="Rectangle 74"/>
          <p:cNvSpPr>
            <a:spLocks noChangeArrowheads="1"/>
          </p:cNvSpPr>
          <p:nvPr/>
        </p:nvSpPr>
        <p:spPr bwMode="auto">
          <a:xfrm>
            <a:off x="6115051" y="388778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7741" name="Rectangle 210"/>
          <p:cNvSpPr>
            <a:spLocks noChangeArrowheads="1"/>
          </p:cNvSpPr>
          <p:nvPr/>
        </p:nvSpPr>
        <p:spPr bwMode="auto">
          <a:xfrm>
            <a:off x="6032501" y="3887789"/>
            <a:ext cx="512763"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742" name="Rectangle 75"/>
          <p:cNvSpPr>
            <a:spLocks noChangeArrowheads="1"/>
          </p:cNvSpPr>
          <p:nvPr/>
        </p:nvSpPr>
        <p:spPr bwMode="auto">
          <a:xfrm>
            <a:off x="6626226" y="388778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7743" name="Rectangle 212"/>
          <p:cNvSpPr>
            <a:spLocks noChangeArrowheads="1"/>
          </p:cNvSpPr>
          <p:nvPr/>
        </p:nvSpPr>
        <p:spPr bwMode="auto">
          <a:xfrm>
            <a:off x="6545264"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744" name="Rectangle 76"/>
          <p:cNvSpPr>
            <a:spLocks noChangeArrowheads="1"/>
          </p:cNvSpPr>
          <p:nvPr/>
        </p:nvSpPr>
        <p:spPr bwMode="auto">
          <a:xfrm>
            <a:off x="7108826" y="3860801"/>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7745" name="Rectangle 214"/>
          <p:cNvSpPr>
            <a:spLocks noChangeArrowheads="1"/>
          </p:cNvSpPr>
          <p:nvPr/>
        </p:nvSpPr>
        <p:spPr bwMode="auto">
          <a:xfrm>
            <a:off x="7026276" y="3860801"/>
            <a:ext cx="5127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746" name="Rectangle 77"/>
          <p:cNvSpPr>
            <a:spLocks noChangeArrowheads="1"/>
          </p:cNvSpPr>
          <p:nvPr/>
        </p:nvSpPr>
        <p:spPr bwMode="auto">
          <a:xfrm>
            <a:off x="7651751" y="388778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7747" name="Rectangle 216"/>
          <p:cNvSpPr>
            <a:spLocks noChangeArrowheads="1"/>
          </p:cNvSpPr>
          <p:nvPr/>
        </p:nvSpPr>
        <p:spPr bwMode="auto">
          <a:xfrm>
            <a:off x="7569201"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748" name="Rectangle 78"/>
          <p:cNvSpPr>
            <a:spLocks noChangeArrowheads="1"/>
          </p:cNvSpPr>
          <p:nvPr/>
        </p:nvSpPr>
        <p:spPr bwMode="auto">
          <a:xfrm>
            <a:off x="8162926" y="3887789"/>
            <a:ext cx="346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7749" name="Rectangle 218"/>
          <p:cNvSpPr>
            <a:spLocks noChangeArrowheads="1"/>
          </p:cNvSpPr>
          <p:nvPr/>
        </p:nvSpPr>
        <p:spPr bwMode="auto">
          <a:xfrm>
            <a:off x="8080376"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750" name="Rectangle 79"/>
          <p:cNvSpPr>
            <a:spLocks noChangeArrowheads="1"/>
          </p:cNvSpPr>
          <p:nvPr/>
        </p:nvSpPr>
        <p:spPr bwMode="auto">
          <a:xfrm>
            <a:off x="8674101" y="388778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7751" name="Rectangle 220"/>
          <p:cNvSpPr>
            <a:spLocks noChangeArrowheads="1"/>
          </p:cNvSpPr>
          <p:nvPr/>
        </p:nvSpPr>
        <p:spPr bwMode="auto">
          <a:xfrm>
            <a:off x="8591551" y="3887789"/>
            <a:ext cx="512763"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752" name="Rectangle 80"/>
          <p:cNvSpPr>
            <a:spLocks noChangeArrowheads="1"/>
          </p:cNvSpPr>
          <p:nvPr/>
        </p:nvSpPr>
        <p:spPr bwMode="auto">
          <a:xfrm>
            <a:off x="9185276" y="3887789"/>
            <a:ext cx="34766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7753" name="Rectangle 222"/>
          <p:cNvSpPr>
            <a:spLocks noChangeArrowheads="1"/>
          </p:cNvSpPr>
          <p:nvPr/>
        </p:nvSpPr>
        <p:spPr bwMode="auto">
          <a:xfrm>
            <a:off x="9104314" y="3887789"/>
            <a:ext cx="511175"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754" name="Rectangle 81"/>
          <p:cNvSpPr>
            <a:spLocks noChangeArrowheads="1"/>
          </p:cNvSpPr>
          <p:nvPr/>
        </p:nvSpPr>
        <p:spPr bwMode="auto">
          <a:xfrm>
            <a:off x="2428876" y="4316414"/>
            <a:ext cx="963613"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w</a:t>
            </a:r>
            <a:r>
              <a:rPr lang="en-US" altLang="zh-CN" sz="1600" b="1" baseline="-30000">
                <a:solidFill>
                  <a:srgbClr val="000000"/>
                </a:solidFill>
                <a:latin typeface="Times New Roman" panose="02020603050405020304" pitchFamily="18" charset="0"/>
                <a:ea typeface="宋体" panose="02010600030101010101" pitchFamily="2" charset="-122"/>
              </a:rPr>
              <a:t>3</a:t>
            </a:r>
            <a:r>
              <a:rPr lang="en-US" altLang="zh-CN" sz="1600" b="1">
                <a:solidFill>
                  <a:srgbClr val="000000"/>
                </a:solidFill>
                <a:latin typeface="Times New Roman" panose="02020603050405020304" pitchFamily="18" charset="0"/>
                <a:ea typeface="宋体" panose="02010600030101010101" pitchFamily="2" charset="-122"/>
              </a:rPr>
              <a:t>=6 v</a:t>
            </a:r>
            <a:r>
              <a:rPr lang="en-US" altLang="zh-CN" sz="1600" b="1" baseline="-30000">
                <a:solidFill>
                  <a:srgbClr val="000000"/>
                </a:solidFill>
                <a:latin typeface="Times New Roman" panose="02020603050405020304" pitchFamily="18" charset="0"/>
                <a:ea typeface="宋体" panose="02010600030101010101" pitchFamily="2" charset="-122"/>
              </a:rPr>
              <a:t>3</a:t>
            </a:r>
            <a:r>
              <a:rPr lang="en-US" altLang="zh-CN" sz="1600" b="1">
                <a:solidFill>
                  <a:srgbClr val="000000"/>
                </a:solidFill>
                <a:latin typeface="Times New Roman" panose="02020603050405020304" pitchFamily="18" charset="0"/>
                <a:ea typeface="宋体" panose="02010600030101010101" pitchFamily="2" charset="-122"/>
              </a:rPr>
              <a:t>=</a:t>
            </a:r>
            <a:r>
              <a:rPr lang="en-US" altLang="zh-CN" sz="1600" b="1">
                <a:solidFill>
                  <a:srgbClr val="CC0000"/>
                </a:solidFill>
                <a:latin typeface="Times New Roman" panose="02020603050405020304" pitchFamily="18" charset="0"/>
                <a:ea typeface="宋体" panose="02010600030101010101" pitchFamily="2" charset="-122"/>
              </a:rPr>
              <a:t>5</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7755" name="Rectangle 224"/>
          <p:cNvSpPr>
            <a:spLocks noChangeArrowheads="1"/>
          </p:cNvSpPr>
          <p:nvPr/>
        </p:nvSpPr>
        <p:spPr bwMode="auto">
          <a:xfrm>
            <a:off x="2347914" y="4316414"/>
            <a:ext cx="1127125"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0000"/>
              </a:solidFill>
            </a:endParaRPr>
          </a:p>
        </p:txBody>
      </p:sp>
      <p:sp>
        <p:nvSpPr>
          <p:cNvPr id="27756" name="Rectangle 82"/>
          <p:cNvSpPr>
            <a:spLocks noChangeArrowheads="1"/>
          </p:cNvSpPr>
          <p:nvPr/>
        </p:nvSpPr>
        <p:spPr bwMode="auto">
          <a:xfrm>
            <a:off x="3556001" y="4316414"/>
            <a:ext cx="347663"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3</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7757" name="Rectangle 226"/>
          <p:cNvSpPr>
            <a:spLocks noChangeArrowheads="1"/>
          </p:cNvSpPr>
          <p:nvPr/>
        </p:nvSpPr>
        <p:spPr bwMode="auto">
          <a:xfrm>
            <a:off x="3475039" y="4316414"/>
            <a:ext cx="511175"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0000"/>
              </a:solidFill>
            </a:endParaRPr>
          </a:p>
        </p:txBody>
      </p:sp>
      <p:sp>
        <p:nvSpPr>
          <p:cNvPr id="27758" name="Rectangle 83"/>
          <p:cNvSpPr>
            <a:spLocks noChangeArrowheads="1"/>
          </p:cNvSpPr>
          <p:nvPr/>
        </p:nvSpPr>
        <p:spPr bwMode="auto">
          <a:xfrm>
            <a:off x="4067176" y="4316414"/>
            <a:ext cx="347663"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7759" name="Rectangle 228"/>
          <p:cNvSpPr>
            <a:spLocks noChangeArrowheads="1"/>
          </p:cNvSpPr>
          <p:nvPr/>
        </p:nvSpPr>
        <p:spPr bwMode="auto">
          <a:xfrm>
            <a:off x="3986214"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0000"/>
              </a:solidFill>
            </a:endParaRPr>
          </a:p>
        </p:txBody>
      </p:sp>
      <p:sp>
        <p:nvSpPr>
          <p:cNvPr id="27760" name="Rectangle 84"/>
          <p:cNvSpPr>
            <a:spLocks noChangeArrowheads="1"/>
          </p:cNvSpPr>
          <p:nvPr/>
        </p:nvSpPr>
        <p:spPr bwMode="auto">
          <a:xfrm>
            <a:off x="4578350" y="4316414"/>
            <a:ext cx="349250"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7761" name="Rectangle 230"/>
          <p:cNvSpPr>
            <a:spLocks noChangeArrowheads="1"/>
          </p:cNvSpPr>
          <p:nvPr/>
        </p:nvSpPr>
        <p:spPr bwMode="auto">
          <a:xfrm>
            <a:off x="4497388" y="4316414"/>
            <a:ext cx="512762"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0000"/>
              </a:solidFill>
            </a:endParaRPr>
          </a:p>
        </p:txBody>
      </p:sp>
      <p:sp>
        <p:nvSpPr>
          <p:cNvPr id="27762" name="Rectangle 85"/>
          <p:cNvSpPr>
            <a:spLocks noChangeArrowheads="1"/>
          </p:cNvSpPr>
          <p:nvPr/>
        </p:nvSpPr>
        <p:spPr bwMode="auto">
          <a:xfrm>
            <a:off x="5092701" y="4316414"/>
            <a:ext cx="346075"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7763" name="Rectangle 232"/>
          <p:cNvSpPr>
            <a:spLocks noChangeArrowheads="1"/>
          </p:cNvSpPr>
          <p:nvPr/>
        </p:nvSpPr>
        <p:spPr bwMode="auto">
          <a:xfrm>
            <a:off x="5010151"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0000"/>
              </a:solidFill>
            </a:endParaRPr>
          </a:p>
        </p:txBody>
      </p:sp>
      <p:sp>
        <p:nvSpPr>
          <p:cNvPr id="27764" name="Rectangle 86"/>
          <p:cNvSpPr>
            <a:spLocks noChangeArrowheads="1"/>
          </p:cNvSpPr>
          <p:nvPr/>
        </p:nvSpPr>
        <p:spPr bwMode="auto">
          <a:xfrm>
            <a:off x="5603876" y="4316414"/>
            <a:ext cx="346075"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7765" name="Rectangle 234"/>
          <p:cNvSpPr>
            <a:spLocks noChangeArrowheads="1"/>
          </p:cNvSpPr>
          <p:nvPr/>
        </p:nvSpPr>
        <p:spPr bwMode="auto">
          <a:xfrm>
            <a:off x="5521326"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0000"/>
              </a:solidFill>
            </a:endParaRPr>
          </a:p>
        </p:txBody>
      </p:sp>
      <p:sp>
        <p:nvSpPr>
          <p:cNvPr id="27766" name="Rectangle 87"/>
          <p:cNvSpPr>
            <a:spLocks noChangeArrowheads="1"/>
          </p:cNvSpPr>
          <p:nvPr/>
        </p:nvSpPr>
        <p:spPr bwMode="auto">
          <a:xfrm>
            <a:off x="6115051" y="4316414"/>
            <a:ext cx="347663"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7767" name="Rectangle 236"/>
          <p:cNvSpPr>
            <a:spLocks noChangeArrowheads="1"/>
          </p:cNvSpPr>
          <p:nvPr/>
        </p:nvSpPr>
        <p:spPr bwMode="auto">
          <a:xfrm>
            <a:off x="6032501" y="4316414"/>
            <a:ext cx="512763"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000000"/>
              </a:solidFill>
            </a:endParaRPr>
          </a:p>
        </p:txBody>
      </p:sp>
      <p:sp>
        <p:nvSpPr>
          <p:cNvPr id="27768" name="Rectangle 88"/>
          <p:cNvSpPr>
            <a:spLocks noChangeArrowheads="1"/>
          </p:cNvSpPr>
          <p:nvPr/>
        </p:nvSpPr>
        <p:spPr bwMode="auto">
          <a:xfrm>
            <a:off x="6626226" y="4316414"/>
            <a:ext cx="347663"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7769" name="Rectangle 238"/>
          <p:cNvSpPr>
            <a:spLocks noChangeArrowheads="1"/>
          </p:cNvSpPr>
          <p:nvPr/>
        </p:nvSpPr>
        <p:spPr bwMode="auto">
          <a:xfrm>
            <a:off x="6545264"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770" name="Rectangle 89"/>
          <p:cNvSpPr>
            <a:spLocks noChangeArrowheads="1"/>
          </p:cNvSpPr>
          <p:nvPr/>
        </p:nvSpPr>
        <p:spPr bwMode="auto">
          <a:xfrm>
            <a:off x="7032625" y="4318000"/>
            <a:ext cx="7191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zh-CN" altLang="en-US" b="1">
                <a:solidFill>
                  <a:srgbClr val="CC0000"/>
                </a:solidFill>
                <a:latin typeface="Times New Roman" panose="02020603050405020304" pitchFamily="18" charset="0"/>
                <a:ea typeface="宋体" panose="02010600030101010101" pitchFamily="2" charset="-122"/>
              </a:rPr>
              <a:t> </a:t>
            </a:r>
            <a:r>
              <a:rPr lang="zh-CN" altLang="en-US"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7771" name="Rectangle 240"/>
          <p:cNvSpPr>
            <a:spLocks noChangeArrowheads="1"/>
          </p:cNvSpPr>
          <p:nvPr/>
        </p:nvSpPr>
        <p:spPr bwMode="auto">
          <a:xfrm>
            <a:off x="7056438" y="4316414"/>
            <a:ext cx="512762"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772" name="Rectangle 90"/>
          <p:cNvSpPr>
            <a:spLocks noChangeArrowheads="1"/>
          </p:cNvSpPr>
          <p:nvPr/>
        </p:nvSpPr>
        <p:spPr bwMode="auto">
          <a:xfrm>
            <a:off x="7651751" y="4316414"/>
            <a:ext cx="346075"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7773" name="Rectangle 242"/>
          <p:cNvSpPr>
            <a:spLocks noChangeArrowheads="1"/>
          </p:cNvSpPr>
          <p:nvPr/>
        </p:nvSpPr>
        <p:spPr bwMode="auto">
          <a:xfrm>
            <a:off x="7569201"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774" name="Rectangle 91"/>
          <p:cNvSpPr>
            <a:spLocks noChangeArrowheads="1"/>
          </p:cNvSpPr>
          <p:nvPr/>
        </p:nvSpPr>
        <p:spPr bwMode="auto">
          <a:xfrm>
            <a:off x="8040689" y="4318000"/>
            <a:ext cx="649287"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zh-CN" altLang="en-US" b="1">
                <a:solidFill>
                  <a:srgbClr val="3333CC"/>
                </a:solidFill>
                <a:latin typeface="Times New Roman" panose="02020603050405020304" pitchFamily="18" charset="0"/>
                <a:ea typeface="宋体" panose="02010600030101010101" pitchFamily="2" charset="-122"/>
              </a:rPr>
              <a:t>6</a:t>
            </a:r>
            <a:r>
              <a:rPr lang="zh-CN" altLang="en-US" b="1">
                <a:solidFill>
                  <a:srgbClr val="000000"/>
                </a:solidFill>
                <a:latin typeface="Times New Roman" panose="02020603050405020304" pitchFamily="18" charset="0"/>
                <a:ea typeface="宋体" panose="02010600030101010101" pitchFamily="2" charset="-122"/>
              </a:rPr>
              <a:t>＋</a:t>
            </a:r>
            <a:r>
              <a:rPr lang="zh-CN" altLang="en-US" b="1">
                <a:solidFill>
                  <a:srgbClr val="CC0000"/>
                </a:solidFill>
                <a:latin typeface="Times New Roman" panose="02020603050405020304" pitchFamily="18" charset="0"/>
                <a:ea typeface="宋体" panose="02010600030101010101" pitchFamily="2" charset="-122"/>
              </a:rPr>
              <a:t>5</a:t>
            </a:r>
          </a:p>
          <a:p>
            <a:pPr algn="just" fontAlgn="base">
              <a:spcBef>
                <a:spcPct val="0"/>
              </a:spcBef>
              <a:spcAft>
                <a:spcPct val="0"/>
              </a:spcAft>
              <a:buFont typeface="Arial" panose="020B0604020202020204" pitchFamily="34" charset="0"/>
              <a:buNone/>
            </a:pPr>
            <a:endParaRPr lang="zh-CN" altLang="en-US" b="1">
              <a:solidFill>
                <a:srgbClr val="000000"/>
              </a:solidFill>
              <a:latin typeface="Times New Roman" panose="02020603050405020304" pitchFamily="18" charset="0"/>
              <a:ea typeface="宋体" panose="02010600030101010101" pitchFamily="2" charset="-122"/>
            </a:endParaRPr>
          </a:p>
        </p:txBody>
      </p:sp>
      <p:sp>
        <p:nvSpPr>
          <p:cNvPr id="27775" name="Rectangle 92"/>
          <p:cNvSpPr>
            <a:spLocks noChangeArrowheads="1"/>
          </p:cNvSpPr>
          <p:nvPr/>
        </p:nvSpPr>
        <p:spPr bwMode="auto">
          <a:xfrm>
            <a:off x="8674101" y="4316414"/>
            <a:ext cx="347663"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11</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7776" name="Rectangle 246"/>
          <p:cNvSpPr>
            <a:spLocks noChangeArrowheads="1"/>
          </p:cNvSpPr>
          <p:nvPr/>
        </p:nvSpPr>
        <p:spPr bwMode="auto">
          <a:xfrm>
            <a:off x="8591551" y="4316414"/>
            <a:ext cx="512763"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777" name="Rectangle 93"/>
          <p:cNvSpPr>
            <a:spLocks noChangeArrowheads="1"/>
          </p:cNvSpPr>
          <p:nvPr/>
        </p:nvSpPr>
        <p:spPr bwMode="auto">
          <a:xfrm>
            <a:off x="9185276" y="4316414"/>
            <a:ext cx="347663"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14</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7778" name="Rectangle 248"/>
          <p:cNvSpPr>
            <a:spLocks noChangeArrowheads="1"/>
          </p:cNvSpPr>
          <p:nvPr/>
        </p:nvSpPr>
        <p:spPr bwMode="auto">
          <a:xfrm>
            <a:off x="9104314" y="4316414"/>
            <a:ext cx="511175" cy="534987"/>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779" name="Rectangle 94"/>
          <p:cNvSpPr>
            <a:spLocks noChangeArrowheads="1"/>
          </p:cNvSpPr>
          <p:nvPr/>
        </p:nvSpPr>
        <p:spPr bwMode="auto">
          <a:xfrm>
            <a:off x="2428876" y="4851401"/>
            <a:ext cx="96361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w</a:t>
            </a:r>
            <a:r>
              <a:rPr lang="en-US" altLang="zh-CN" sz="1600" b="1" baseline="-30000">
                <a:solidFill>
                  <a:srgbClr val="000000"/>
                </a:solidFill>
                <a:latin typeface="Times New Roman" panose="02020603050405020304" pitchFamily="18" charset="0"/>
                <a:ea typeface="宋体" panose="02010600030101010101" pitchFamily="2" charset="-122"/>
              </a:rPr>
              <a:t>4</a:t>
            </a:r>
            <a:r>
              <a:rPr lang="en-US" altLang="zh-CN" sz="1600" b="1">
                <a:solidFill>
                  <a:srgbClr val="000000"/>
                </a:solidFill>
                <a:latin typeface="Times New Roman" panose="02020603050405020304" pitchFamily="18" charset="0"/>
                <a:ea typeface="宋体" panose="02010600030101010101" pitchFamily="2" charset="-122"/>
              </a:rPr>
              <a:t>=5 v</a:t>
            </a:r>
            <a:r>
              <a:rPr lang="en-US" altLang="zh-CN" sz="1600" b="1" baseline="-30000">
                <a:solidFill>
                  <a:srgbClr val="000000"/>
                </a:solidFill>
                <a:latin typeface="Times New Roman" panose="02020603050405020304" pitchFamily="18" charset="0"/>
                <a:ea typeface="宋体" panose="02010600030101010101" pitchFamily="2" charset="-122"/>
              </a:rPr>
              <a:t>4</a:t>
            </a:r>
            <a:r>
              <a:rPr lang="en-US" altLang="zh-CN" sz="1600" b="1">
                <a:solidFill>
                  <a:srgbClr val="000000"/>
                </a:solidFill>
                <a:latin typeface="Times New Roman" panose="02020603050405020304" pitchFamily="18" charset="0"/>
                <a:ea typeface="宋体" panose="02010600030101010101" pitchFamily="2" charset="-122"/>
              </a:rPr>
              <a:t>=4</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7780" name="Rectangle 250"/>
          <p:cNvSpPr>
            <a:spLocks noChangeArrowheads="1"/>
          </p:cNvSpPr>
          <p:nvPr/>
        </p:nvSpPr>
        <p:spPr bwMode="auto">
          <a:xfrm>
            <a:off x="2347914" y="4851401"/>
            <a:ext cx="112712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781" name="Rectangle 95"/>
          <p:cNvSpPr>
            <a:spLocks noChangeArrowheads="1"/>
          </p:cNvSpPr>
          <p:nvPr/>
        </p:nvSpPr>
        <p:spPr bwMode="auto">
          <a:xfrm>
            <a:off x="3556001" y="4851401"/>
            <a:ext cx="3476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4</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7782" name="Rectangle 252"/>
          <p:cNvSpPr>
            <a:spLocks noChangeArrowheads="1"/>
          </p:cNvSpPr>
          <p:nvPr/>
        </p:nvSpPr>
        <p:spPr bwMode="auto">
          <a:xfrm>
            <a:off x="3475039" y="4851401"/>
            <a:ext cx="5111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783" name="Rectangle 254"/>
          <p:cNvSpPr>
            <a:spLocks noChangeArrowheads="1"/>
          </p:cNvSpPr>
          <p:nvPr/>
        </p:nvSpPr>
        <p:spPr bwMode="auto">
          <a:xfrm>
            <a:off x="3986214"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784" name="Rectangle 256"/>
          <p:cNvSpPr>
            <a:spLocks noChangeArrowheads="1"/>
          </p:cNvSpPr>
          <p:nvPr/>
        </p:nvSpPr>
        <p:spPr bwMode="auto">
          <a:xfrm>
            <a:off x="4497388" y="4851401"/>
            <a:ext cx="512762"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785" name="Rectangle 258"/>
          <p:cNvSpPr>
            <a:spLocks noChangeArrowheads="1"/>
          </p:cNvSpPr>
          <p:nvPr/>
        </p:nvSpPr>
        <p:spPr bwMode="auto">
          <a:xfrm>
            <a:off x="5010151"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786" name="Rectangle 260"/>
          <p:cNvSpPr>
            <a:spLocks noChangeArrowheads="1"/>
          </p:cNvSpPr>
          <p:nvPr/>
        </p:nvSpPr>
        <p:spPr bwMode="auto">
          <a:xfrm>
            <a:off x="5521326"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787" name="Rectangle 262"/>
          <p:cNvSpPr>
            <a:spLocks noChangeArrowheads="1"/>
          </p:cNvSpPr>
          <p:nvPr/>
        </p:nvSpPr>
        <p:spPr bwMode="auto">
          <a:xfrm>
            <a:off x="6032501" y="4851401"/>
            <a:ext cx="512763"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788" name="Rectangle 264"/>
          <p:cNvSpPr>
            <a:spLocks noChangeArrowheads="1"/>
          </p:cNvSpPr>
          <p:nvPr/>
        </p:nvSpPr>
        <p:spPr bwMode="auto">
          <a:xfrm>
            <a:off x="6545264"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789" name="Rectangle 266"/>
          <p:cNvSpPr>
            <a:spLocks noChangeArrowheads="1"/>
          </p:cNvSpPr>
          <p:nvPr/>
        </p:nvSpPr>
        <p:spPr bwMode="auto">
          <a:xfrm>
            <a:off x="7056438" y="4851401"/>
            <a:ext cx="512762"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790" name="Rectangle 268"/>
          <p:cNvSpPr>
            <a:spLocks noChangeArrowheads="1"/>
          </p:cNvSpPr>
          <p:nvPr/>
        </p:nvSpPr>
        <p:spPr bwMode="auto">
          <a:xfrm>
            <a:off x="7569201"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791" name="Rectangle 270"/>
          <p:cNvSpPr>
            <a:spLocks noChangeArrowheads="1"/>
          </p:cNvSpPr>
          <p:nvPr/>
        </p:nvSpPr>
        <p:spPr bwMode="auto">
          <a:xfrm>
            <a:off x="8080376"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792" name="Rectangle 272"/>
          <p:cNvSpPr>
            <a:spLocks noChangeArrowheads="1"/>
          </p:cNvSpPr>
          <p:nvPr/>
        </p:nvSpPr>
        <p:spPr bwMode="auto">
          <a:xfrm>
            <a:off x="8591551" y="4851401"/>
            <a:ext cx="512763"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793" name="Rectangle 274"/>
          <p:cNvSpPr>
            <a:spLocks noChangeArrowheads="1"/>
          </p:cNvSpPr>
          <p:nvPr/>
        </p:nvSpPr>
        <p:spPr bwMode="auto">
          <a:xfrm>
            <a:off x="9104314" y="4851401"/>
            <a:ext cx="511175" cy="53657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794" name="Rectangle 107"/>
          <p:cNvSpPr>
            <a:spLocks noChangeArrowheads="1"/>
          </p:cNvSpPr>
          <p:nvPr/>
        </p:nvSpPr>
        <p:spPr bwMode="auto">
          <a:xfrm>
            <a:off x="2428876" y="5387975"/>
            <a:ext cx="963613"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w</a:t>
            </a:r>
            <a:r>
              <a:rPr lang="en-US" altLang="zh-CN" sz="1600" b="1" baseline="-30000">
                <a:solidFill>
                  <a:srgbClr val="000000"/>
                </a:solidFill>
                <a:latin typeface="Times New Roman" panose="02020603050405020304" pitchFamily="18" charset="0"/>
                <a:ea typeface="宋体" panose="02010600030101010101" pitchFamily="2" charset="-122"/>
              </a:rPr>
              <a:t>5</a:t>
            </a:r>
            <a:r>
              <a:rPr lang="en-US" altLang="zh-CN" sz="1600" b="1">
                <a:solidFill>
                  <a:srgbClr val="000000"/>
                </a:solidFill>
                <a:latin typeface="Times New Roman" panose="02020603050405020304" pitchFamily="18" charset="0"/>
                <a:ea typeface="宋体" panose="02010600030101010101" pitchFamily="2" charset="-122"/>
              </a:rPr>
              <a:t>=</a:t>
            </a:r>
            <a:r>
              <a:rPr lang="zh-CN" altLang="en-US" sz="1600" b="1">
                <a:solidFill>
                  <a:srgbClr val="000000"/>
                </a:solidFill>
                <a:latin typeface="Times New Roman" panose="02020603050405020304" pitchFamily="18" charset="0"/>
                <a:ea typeface="宋体" panose="02010600030101010101" pitchFamily="2" charset="-122"/>
              </a:rPr>
              <a:t>4</a:t>
            </a:r>
            <a:r>
              <a:rPr lang="en-US" altLang="zh-CN" sz="1600" b="1">
                <a:solidFill>
                  <a:srgbClr val="000000"/>
                </a:solidFill>
                <a:latin typeface="Times New Roman" panose="02020603050405020304" pitchFamily="18" charset="0"/>
                <a:ea typeface="宋体" panose="02010600030101010101" pitchFamily="2" charset="-122"/>
              </a:rPr>
              <a:t> v</a:t>
            </a:r>
            <a:r>
              <a:rPr lang="en-US" altLang="zh-CN" sz="1600" b="1" baseline="-30000">
                <a:solidFill>
                  <a:srgbClr val="000000"/>
                </a:solidFill>
                <a:latin typeface="Times New Roman" panose="02020603050405020304" pitchFamily="18" charset="0"/>
                <a:ea typeface="宋体" panose="02010600030101010101" pitchFamily="2" charset="-122"/>
              </a:rPr>
              <a:t>5</a:t>
            </a:r>
            <a:r>
              <a:rPr lang="en-US" altLang="zh-CN" sz="16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7795" name="Rectangle 276"/>
          <p:cNvSpPr>
            <a:spLocks noChangeArrowheads="1"/>
          </p:cNvSpPr>
          <p:nvPr/>
        </p:nvSpPr>
        <p:spPr bwMode="auto">
          <a:xfrm>
            <a:off x="2347914" y="5387975"/>
            <a:ext cx="1127125"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796" name="Rectangle 108"/>
          <p:cNvSpPr>
            <a:spLocks noChangeArrowheads="1"/>
          </p:cNvSpPr>
          <p:nvPr/>
        </p:nvSpPr>
        <p:spPr bwMode="auto">
          <a:xfrm>
            <a:off x="3556001" y="5387975"/>
            <a:ext cx="347663"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5</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7797" name="Rectangle 278"/>
          <p:cNvSpPr>
            <a:spLocks noChangeArrowheads="1"/>
          </p:cNvSpPr>
          <p:nvPr/>
        </p:nvSpPr>
        <p:spPr bwMode="auto">
          <a:xfrm>
            <a:off x="3475039" y="5387975"/>
            <a:ext cx="511175"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798" name="Rectangle 280"/>
          <p:cNvSpPr>
            <a:spLocks noChangeArrowheads="1"/>
          </p:cNvSpPr>
          <p:nvPr/>
        </p:nvSpPr>
        <p:spPr bwMode="auto">
          <a:xfrm>
            <a:off x="3986214"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799" name="Rectangle 282"/>
          <p:cNvSpPr>
            <a:spLocks noChangeArrowheads="1"/>
          </p:cNvSpPr>
          <p:nvPr/>
        </p:nvSpPr>
        <p:spPr bwMode="auto">
          <a:xfrm>
            <a:off x="4497388" y="5387975"/>
            <a:ext cx="512762"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800" name="Rectangle 284"/>
          <p:cNvSpPr>
            <a:spLocks noChangeArrowheads="1"/>
          </p:cNvSpPr>
          <p:nvPr/>
        </p:nvSpPr>
        <p:spPr bwMode="auto">
          <a:xfrm>
            <a:off x="5010151"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801" name="Rectangle 286"/>
          <p:cNvSpPr>
            <a:spLocks noChangeArrowheads="1"/>
          </p:cNvSpPr>
          <p:nvPr/>
        </p:nvSpPr>
        <p:spPr bwMode="auto">
          <a:xfrm>
            <a:off x="5521326"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802" name="Rectangle 288"/>
          <p:cNvSpPr>
            <a:spLocks noChangeArrowheads="1"/>
          </p:cNvSpPr>
          <p:nvPr/>
        </p:nvSpPr>
        <p:spPr bwMode="auto">
          <a:xfrm>
            <a:off x="6032501" y="5387975"/>
            <a:ext cx="512763"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803" name="Rectangle 290"/>
          <p:cNvSpPr>
            <a:spLocks noChangeArrowheads="1"/>
          </p:cNvSpPr>
          <p:nvPr/>
        </p:nvSpPr>
        <p:spPr bwMode="auto">
          <a:xfrm>
            <a:off x="6545264"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804" name="Rectangle 292"/>
          <p:cNvSpPr>
            <a:spLocks noChangeArrowheads="1"/>
          </p:cNvSpPr>
          <p:nvPr/>
        </p:nvSpPr>
        <p:spPr bwMode="auto">
          <a:xfrm>
            <a:off x="7056438" y="5387975"/>
            <a:ext cx="512762"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805" name="Rectangle 294"/>
          <p:cNvSpPr>
            <a:spLocks noChangeArrowheads="1"/>
          </p:cNvSpPr>
          <p:nvPr/>
        </p:nvSpPr>
        <p:spPr bwMode="auto">
          <a:xfrm>
            <a:off x="7569201"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806" name="Rectangle 296"/>
          <p:cNvSpPr>
            <a:spLocks noChangeArrowheads="1"/>
          </p:cNvSpPr>
          <p:nvPr/>
        </p:nvSpPr>
        <p:spPr bwMode="auto">
          <a:xfrm>
            <a:off x="8080376"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807" name="Rectangle 298"/>
          <p:cNvSpPr>
            <a:spLocks noChangeArrowheads="1"/>
          </p:cNvSpPr>
          <p:nvPr/>
        </p:nvSpPr>
        <p:spPr bwMode="auto">
          <a:xfrm>
            <a:off x="8591551" y="5387975"/>
            <a:ext cx="512763"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808" name="Rectangle 300"/>
          <p:cNvSpPr>
            <a:spLocks noChangeArrowheads="1"/>
          </p:cNvSpPr>
          <p:nvPr/>
        </p:nvSpPr>
        <p:spPr bwMode="auto">
          <a:xfrm>
            <a:off x="9104314" y="5387975"/>
            <a:ext cx="511175" cy="534988"/>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809" name="Rectangle 303"/>
          <p:cNvSpPr>
            <a:spLocks noChangeArrowheads="1"/>
          </p:cNvSpPr>
          <p:nvPr/>
        </p:nvSpPr>
        <p:spPr bwMode="auto">
          <a:xfrm>
            <a:off x="2344739" y="2492376"/>
            <a:ext cx="7273925" cy="3432175"/>
          </a:xfrm>
          <a:prstGeom prst="rect">
            <a:avLst/>
          </a:prstGeom>
          <a:noFill/>
          <a:ln w="6350"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810" name="Rectangle 311"/>
          <p:cNvSpPr>
            <a:spLocks noChangeArrowheads="1"/>
          </p:cNvSpPr>
          <p:nvPr/>
        </p:nvSpPr>
        <p:spPr bwMode="auto">
          <a:xfrm>
            <a:off x="5089525" y="3030539"/>
            <a:ext cx="3492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7811" name="Rectangle 312"/>
          <p:cNvSpPr>
            <a:spLocks noChangeArrowheads="1"/>
          </p:cNvSpPr>
          <p:nvPr/>
        </p:nvSpPr>
        <p:spPr bwMode="auto">
          <a:xfrm>
            <a:off x="5008563" y="3030539"/>
            <a:ext cx="512762" cy="428625"/>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7812" name="Text Box 305"/>
          <p:cNvSpPr txBox="1">
            <a:spLocks noChangeArrowheads="1"/>
          </p:cNvSpPr>
          <p:nvPr/>
        </p:nvSpPr>
        <p:spPr bwMode="auto">
          <a:xfrm>
            <a:off x="1919289" y="549276"/>
            <a:ext cx="8497887" cy="1920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eaLnBrk="1" fontAlgn="base" hangingPunct="1">
              <a:spcBef>
                <a:spcPct val="50000"/>
              </a:spcBef>
              <a:spcAft>
                <a:spcPct val="0"/>
              </a:spcAft>
              <a:buFont typeface="Arial" panose="020B0604020202020204" pitchFamily="34" charset="0"/>
              <a:buNone/>
            </a:pPr>
            <a:r>
              <a:rPr lang="zh-CN" altLang="en-US" sz="2400" dirty="0">
                <a:solidFill>
                  <a:srgbClr val="000000"/>
                </a:solidFill>
                <a:latin typeface="宋体" panose="02010600030101010101" pitchFamily="2" charset="-122"/>
                <a:ea typeface="宋体" panose="02010600030101010101" pitchFamily="2" charset="-122"/>
              </a:rPr>
              <a:t>3、只装前3个物品。</a:t>
            </a:r>
            <a:r>
              <a:rPr lang="zh-CN" altLang="en-US" sz="2400" dirty="0">
                <a:solidFill>
                  <a:srgbClr val="B2B2B2"/>
                </a:solidFill>
                <a:latin typeface="宋体" panose="02010600030101010101" pitchFamily="2" charset="-122"/>
                <a:ea typeface="宋体" panose="02010600030101010101" pitchFamily="2" charset="-122"/>
              </a:rPr>
              <a:t>如果第3个物品重量比背包大，那么不能装第3个物品，情况和只装第1、2个一样。</a:t>
            </a:r>
            <a:r>
              <a:rPr lang="zh-CN" altLang="en-US" sz="2400" dirty="0">
                <a:solidFill>
                  <a:srgbClr val="000000"/>
                </a:solidFill>
                <a:latin typeface="宋体" panose="02010600030101010101" pitchFamily="2" charset="-122"/>
                <a:ea typeface="宋体" panose="02010600030101010101" pitchFamily="2" charset="-122"/>
              </a:rPr>
              <a:t>如果</a:t>
            </a:r>
            <a:r>
              <a:rPr lang="zh-CN" altLang="en-US" sz="2400" dirty="0">
                <a:solidFill>
                  <a:srgbClr val="000000"/>
                </a:solidFill>
                <a:latin typeface="Times New Roman" panose="02020603050405020304" pitchFamily="18" charset="0"/>
                <a:ea typeface="宋体" panose="02010600030101010101" pitchFamily="2" charset="-122"/>
              </a:rPr>
              <a:t>第3个物品重量小于背包，那么：（1）如果把物品3装进去(重量是6)，那么相当于只把</a:t>
            </a:r>
            <a:r>
              <a:rPr lang="zh-CN" altLang="en-US" sz="2400" dirty="0" smtClean="0">
                <a:solidFill>
                  <a:srgbClr val="000000"/>
                </a:solidFill>
                <a:latin typeface="Times New Roman" panose="02020603050405020304" pitchFamily="18" charset="0"/>
                <a:ea typeface="宋体" panose="02010600030101010101" pitchFamily="2" charset="-122"/>
              </a:rPr>
              <a:t>1、</a:t>
            </a:r>
            <a:r>
              <a:rPr lang="en-US" altLang="zh-CN" sz="2400" dirty="0" smtClean="0">
                <a:solidFill>
                  <a:srgbClr val="000000"/>
                </a:solidFill>
                <a:latin typeface="Times New Roman" panose="02020603050405020304" pitchFamily="18" charset="0"/>
                <a:ea typeface="宋体" panose="02010600030101010101" pitchFamily="2" charset="-122"/>
              </a:rPr>
              <a:t>3</a:t>
            </a:r>
            <a:r>
              <a:rPr lang="zh-CN" altLang="en-US" sz="2400" dirty="0" smtClean="0">
                <a:solidFill>
                  <a:srgbClr val="000000"/>
                </a:solidFill>
                <a:latin typeface="Times New Roman" panose="02020603050405020304" pitchFamily="18" charset="0"/>
                <a:ea typeface="宋体" panose="02010600030101010101" pitchFamily="2" charset="-122"/>
              </a:rPr>
              <a:t>装</a:t>
            </a:r>
            <a:r>
              <a:rPr lang="zh-CN" altLang="en-US" sz="2400" dirty="0">
                <a:solidFill>
                  <a:srgbClr val="000000"/>
                </a:solidFill>
                <a:latin typeface="Times New Roman" panose="02020603050405020304" pitchFamily="18" charset="0"/>
                <a:ea typeface="宋体" panose="02010600030101010101" pitchFamily="2" charset="-122"/>
              </a:rPr>
              <a:t>到(</a:t>
            </a:r>
            <a:r>
              <a:rPr lang="zh-CN" altLang="en-US" sz="2400" dirty="0" smtClean="0">
                <a:solidFill>
                  <a:srgbClr val="000000"/>
                </a:solidFill>
                <a:latin typeface="Times New Roman" panose="02020603050405020304" pitchFamily="18" charset="0"/>
                <a:ea typeface="宋体" panose="02010600030101010101" pitchFamily="2" charset="-122"/>
              </a:rPr>
              <a:t>容量6</a:t>
            </a:r>
            <a:r>
              <a:rPr lang="zh-CN" altLang="en-US" sz="2400" dirty="0">
                <a:solidFill>
                  <a:srgbClr val="000000"/>
                </a:solidFill>
                <a:latin typeface="Times New Roman" panose="02020603050405020304" pitchFamily="18" charset="0"/>
                <a:ea typeface="宋体" panose="02010600030101010101" pitchFamily="2" charset="-122"/>
              </a:rPr>
              <a:t>)的背包中。</a:t>
            </a:r>
            <a:r>
              <a:rPr lang="zh-CN" altLang="en-US" sz="2400" dirty="0">
                <a:solidFill>
                  <a:srgbClr val="B2B2B2"/>
                </a:solidFill>
                <a:latin typeface="Times New Roman" panose="02020603050405020304" pitchFamily="18" charset="0"/>
                <a:ea typeface="宋体" panose="02010600030101010101" pitchFamily="2" charset="-122"/>
              </a:rPr>
              <a:t>（2）如果不装3，那么相当于只把1、2装到背包中。  －取（1）和（2）的最大值。</a:t>
            </a:r>
            <a:endParaRPr lang="zh-CN" altLang="en-US" dirty="0">
              <a:solidFill>
                <a:srgbClr val="B2B2B2"/>
              </a:solidFill>
            </a:endParaRPr>
          </a:p>
        </p:txBody>
      </p:sp>
      <p:sp>
        <p:nvSpPr>
          <p:cNvPr id="27813" name="Line 165"/>
          <p:cNvSpPr>
            <a:spLocks noChangeShapeType="1"/>
          </p:cNvSpPr>
          <p:nvPr/>
        </p:nvSpPr>
        <p:spPr bwMode="auto">
          <a:xfrm flipH="1">
            <a:off x="8401050" y="1628776"/>
            <a:ext cx="863600" cy="2665413"/>
          </a:xfrm>
          <a:prstGeom prst="line">
            <a:avLst/>
          </a:prstGeom>
          <a:noFill/>
          <a:ln w="76200" cap="flat" cmpd="sng">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27814" name="Line 166"/>
          <p:cNvSpPr>
            <a:spLocks noChangeShapeType="1"/>
          </p:cNvSpPr>
          <p:nvPr/>
        </p:nvSpPr>
        <p:spPr bwMode="auto">
          <a:xfrm>
            <a:off x="5378450" y="4221163"/>
            <a:ext cx="2806700" cy="215900"/>
          </a:xfrm>
          <a:prstGeom prst="line">
            <a:avLst/>
          </a:prstGeom>
          <a:noFill/>
          <a:ln w="38100" cap="flat" cmpd="sng">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27815" name="Oval 167"/>
          <p:cNvSpPr>
            <a:spLocks noChangeArrowheads="1"/>
          </p:cNvSpPr>
          <p:nvPr/>
        </p:nvSpPr>
        <p:spPr bwMode="auto">
          <a:xfrm>
            <a:off x="7969250" y="2485113"/>
            <a:ext cx="647700" cy="519351"/>
          </a:xfrm>
          <a:prstGeom prst="ellipse">
            <a:avLst/>
          </a:prstGeom>
          <a:noFill/>
          <a:ln w="28575" cap="flat"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Tree>
    <p:extLst>
      <p:ext uri="{BB962C8B-B14F-4D97-AF65-F5344CB8AC3E}">
        <p14:creationId xmlns:p14="http://schemas.microsoft.com/office/powerpoint/2010/main" val="83341316"/>
      </p:ext>
    </p:extLst>
  </p:cSld>
  <p:clrMapOvr>
    <a:masterClrMapping/>
  </p:clrMapOvr>
  <p:transition>
    <p:strips dir="rd"/>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674" name="Text Box 305"/>
          <p:cNvSpPr txBox="1">
            <a:spLocks noChangeArrowheads="1"/>
          </p:cNvSpPr>
          <p:nvPr/>
        </p:nvSpPr>
        <p:spPr bwMode="auto">
          <a:xfrm>
            <a:off x="2136776" y="260350"/>
            <a:ext cx="8208963"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eaLnBrk="1" fontAlgn="base" hangingPunct="1">
              <a:spcBef>
                <a:spcPct val="50000"/>
              </a:spcBef>
              <a:spcAft>
                <a:spcPct val="0"/>
              </a:spcAft>
              <a:buFont typeface="Arial" panose="020B0604020202020204" pitchFamily="34" charset="0"/>
              <a:buNone/>
            </a:pPr>
            <a:r>
              <a:rPr lang="zh-CN" altLang="en-US" sz="2400">
                <a:solidFill>
                  <a:srgbClr val="000000"/>
                </a:solidFill>
                <a:latin typeface="宋体" panose="02010600030101010101" pitchFamily="2" charset="-122"/>
                <a:ea typeface="宋体" panose="02010600030101010101" pitchFamily="2" charset="-122"/>
              </a:rPr>
              <a:t>按这样的规律一行行填表，直到结束。</a:t>
            </a:r>
            <a:r>
              <a:rPr lang="zh-CN" altLang="en-US" sz="2400">
                <a:solidFill>
                  <a:srgbClr val="000000"/>
                </a:solidFill>
                <a:latin typeface="Times New Roman" panose="02020603050405020304" pitchFamily="18" charset="0"/>
                <a:ea typeface="宋体" panose="02010600030101010101" pitchFamily="2" charset="-122"/>
              </a:rPr>
              <a:t>现在回头考虑，装了哪些物品。</a:t>
            </a:r>
          </a:p>
          <a:p>
            <a:pPr eaLnBrk="1" fontAlgn="base" hangingPunct="1">
              <a:spcBef>
                <a:spcPct val="50000"/>
              </a:spcBef>
              <a:spcAft>
                <a:spcPct val="0"/>
              </a:spcAft>
              <a:buFont typeface="Arial" panose="020B0604020202020204" pitchFamily="34" charset="0"/>
              <a:buNone/>
            </a:pPr>
            <a:r>
              <a:rPr lang="zh-CN" altLang="en-US" sz="2400">
                <a:solidFill>
                  <a:srgbClr val="000000"/>
                </a:solidFill>
                <a:latin typeface="Times New Roman" panose="02020603050405020304" pitchFamily="18" charset="0"/>
                <a:ea typeface="宋体" panose="02010600030101010101" pitchFamily="2" charset="-122"/>
              </a:rPr>
              <a:t>看最后一列，15&gt;14，说明装了物品5，否则价值不会变化。</a:t>
            </a:r>
          </a:p>
        </p:txBody>
      </p:sp>
      <p:grpSp>
        <p:nvGrpSpPr>
          <p:cNvPr id="28675" name="Group 3"/>
          <p:cNvGrpSpPr>
            <a:grpSpLocks/>
          </p:cNvGrpSpPr>
          <p:nvPr/>
        </p:nvGrpSpPr>
        <p:grpSpPr bwMode="auto">
          <a:xfrm>
            <a:off x="2344738" y="2492376"/>
            <a:ext cx="8323262" cy="3432175"/>
            <a:chOff x="0" y="0"/>
            <a:chExt cx="5243" cy="2162"/>
          </a:xfrm>
        </p:grpSpPr>
        <p:sp>
          <p:nvSpPr>
            <p:cNvPr id="28676" name="Line 20"/>
            <p:cNvSpPr>
              <a:spLocks noChangeShapeType="1"/>
            </p:cNvSpPr>
            <p:nvPr/>
          </p:nvSpPr>
          <p:spPr bwMode="auto">
            <a:xfrm flipV="1">
              <a:off x="4519" y="1545"/>
              <a:ext cx="0" cy="363"/>
            </a:xfrm>
            <a:prstGeom prst="line">
              <a:avLst/>
            </a:prstGeom>
            <a:noFill/>
            <a:ln w="9525" cmpd="sng">
              <a:solidFill>
                <a:srgbClr val="000000"/>
              </a:solidFill>
              <a:round/>
              <a:headEnd/>
              <a:tailEnd type="stealth" w="sm" len="med"/>
            </a:ln>
            <a:extLst>
              <a:ext uri="{909E8E84-426E-40DD-AFC4-6F175D3DCCD1}">
                <a14:hiddenFill xmlns:a14="http://schemas.microsoft.com/office/drawing/2010/main">
                  <a:noFill/>
                </a14:hiddenFill>
              </a:ext>
            </a:extLst>
          </p:spPr>
          <p:txBody>
            <a:bodyPr lIns="72000" tIns="108000" rIns="0"/>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28677" name="Line 19"/>
            <p:cNvSpPr>
              <a:spLocks noChangeShapeType="1"/>
            </p:cNvSpPr>
            <p:nvPr/>
          </p:nvSpPr>
          <p:spPr bwMode="auto">
            <a:xfrm>
              <a:off x="4536" y="1724"/>
              <a:ext cx="382" cy="0"/>
            </a:xfrm>
            <a:prstGeom prst="line">
              <a:avLst/>
            </a:prstGeom>
            <a:noFill/>
            <a:ln w="9525" cmpd="sng">
              <a:solidFill>
                <a:srgbClr val="000000"/>
              </a:solidFill>
              <a:prstDash val="dashDot"/>
              <a:round/>
              <a:headEnd/>
              <a:tailEnd/>
            </a:ln>
            <a:extLst>
              <a:ext uri="{909E8E84-426E-40DD-AFC4-6F175D3DCCD1}">
                <a14:hiddenFill xmlns:a14="http://schemas.microsoft.com/office/drawing/2010/main">
                  <a:noFill/>
                </a14:hiddenFill>
              </a:ext>
            </a:extLst>
          </p:spPr>
          <p:txBody>
            <a:bodyPr lIns="72000" tIns="180000" rIns="0"/>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28678" name="Text Box 18"/>
            <p:cNvSpPr txBox="1">
              <a:spLocks noChangeArrowheads="1"/>
            </p:cNvSpPr>
            <p:nvPr/>
          </p:nvSpPr>
          <p:spPr bwMode="auto">
            <a:xfrm>
              <a:off x="4936" y="1507"/>
              <a:ext cx="307"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b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i="1">
                  <a:solidFill>
                    <a:srgbClr val="000000"/>
                  </a:solidFill>
                  <a:latin typeface="Times New Roman" panose="02020603050405020304" pitchFamily="18" charset="0"/>
                  <a:ea typeface="宋体" panose="02010600030101010101" pitchFamily="2" charset="-122"/>
                </a:rPr>
                <a:t>x</a:t>
              </a:r>
              <a:r>
                <a:rPr lang="en-US" altLang="zh-CN" sz="1600" baseline="-30000">
                  <a:solidFill>
                    <a:srgbClr val="000000"/>
                  </a:solidFill>
                  <a:latin typeface="Times New Roman" panose="02020603050405020304" pitchFamily="18" charset="0"/>
                  <a:ea typeface="宋体" panose="02010600030101010101" pitchFamily="2" charset="-122"/>
                </a:rPr>
                <a:t>5</a:t>
              </a:r>
              <a:r>
                <a:rPr lang="en-US" altLang="zh-CN" sz="1600">
                  <a:solidFill>
                    <a:srgbClr val="000000"/>
                  </a:solidFill>
                  <a:latin typeface="Times New Roman" panose="02020603050405020304" pitchFamily="18" charset="0"/>
                  <a:ea typeface="宋体" panose="02010600030101010101" pitchFamily="2" charset="-122"/>
                </a:rPr>
                <a:t>=1</a:t>
              </a:r>
            </a:p>
            <a:p>
              <a:pPr fontAlgn="base">
                <a:spcBef>
                  <a:spcPct val="0"/>
                </a:spcBef>
                <a:spcAft>
                  <a:spcPct val="0"/>
                </a:spcAft>
                <a:buFont typeface="Arial" panose="020B0604020202020204" pitchFamily="34" charset="0"/>
                <a:buNone/>
              </a:pPr>
              <a:endParaRPr lang="en-US" altLang="zh-CN" sz="1600">
                <a:solidFill>
                  <a:srgbClr val="000000"/>
                </a:solidFill>
                <a:latin typeface="Times New Roman" panose="02020603050405020304" pitchFamily="18" charset="0"/>
                <a:ea typeface="宋体" panose="02010600030101010101" pitchFamily="2" charset="-122"/>
              </a:endParaRPr>
            </a:p>
          </p:txBody>
        </p:sp>
        <p:sp>
          <p:nvSpPr>
            <p:cNvPr id="28679" name="Line 17"/>
            <p:cNvSpPr>
              <a:spLocks noChangeShapeType="1"/>
            </p:cNvSpPr>
            <p:nvPr/>
          </p:nvSpPr>
          <p:spPr bwMode="auto">
            <a:xfrm flipH="1">
              <a:off x="2908" y="1550"/>
              <a:ext cx="1584" cy="0"/>
            </a:xfrm>
            <a:prstGeom prst="line">
              <a:avLst/>
            </a:prstGeom>
            <a:noFill/>
            <a:ln w="9525" cmpd="sng">
              <a:solidFill>
                <a:srgbClr val="000000"/>
              </a:solidFill>
              <a:round/>
              <a:headEnd/>
              <a:tailEnd type="stealth" w="sm" len="med"/>
            </a:ln>
            <a:extLst>
              <a:ext uri="{909E8E84-426E-40DD-AFC4-6F175D3DCCD1}">
                <a14:hiddenFill xmlns:a14="http://schemas.microsoft.com/office/drawing/2010/main">
                  <a:noFill/>
                </a14:hiddenFill>
              </a:ext>
            </a:extLst>
          </p:spPr>
          <p:txBody>
            <a:bodyPr lIns="72000" tIns="108000" rIns="0"/>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28680" name="Line 16"/>
            <p:cNvSpPr>
              <a:spLocks noChangeShapeType="1"/>
            </p:cNvSpPr>
            <p:nvPr/>
          </p:nvSpPr>
          <p:spPr bwMode="auto">
            <a:xfrm flipH="1" flipV="1">
              <a:off x="2919" y="1254"/>
              <a:ext cx="0" cy="283"/>
            </a:xfrm>
            <a:prstGeom prst="line">
              <a:avLst/>
            </a:prstGeom>
            <a:noFill/>
            <a:ln w="9525" cmpd="sng">
              <a:solidFill>
                <a:srgbClr val="000000"/>
              </a:solidFill>
              <a:round/>
              <a:headEnd/>
              <a:tailEnd type="stealth" w="sm" len="med"/>
            </a:ln>
            <a:extLst>
              <a:ext uri="{909E8E84-426E-40DD-AFC4-6F175D3DCCD1}">
                <a14:hiddenFill xmlns:a14="http://schemas.microsoft.com/office/drawing/2010/main">
                  <a:noFill/>
                </a14:hiddenFill>
              </a:ext>
            </a:extLst>
          </p:spPr>
          <p:txBody>
            <a:bodyPr lIns="72000" tIns="108000" rIns="0"/>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28681" name="Line 15"/>
            <p:cNvSpPr>
              <a:spLocks noChangeShapeType="1"/>
            </p:cNvSpPr>
            <p:nvPr/>
          </p:nvSpPr>
          <p:spPr bwMode="auto">
            <a:xfrm>
              <a:off x="2949" y="1406"/>
              <a:ext cx="1946" cy="0"/>
            </a:xfrm>
            <a:prstGeom prst="line">
              <a:avLst/>
            </a:prstGeom>
            <a:noFill/>
            <a:ln w="9525" cmpd="sng">
              <a:solidFill>
                <a:srgbClr val="000000"/>
              </a:solidFill>
              <a:prstDash val="dashDot"/>
              <a:round/>
              <a:headEnd/>
              <a:tailEnd/>
            </a:ln>
            <a:extLst>
              <a:ext uri="{909E8E84-426E-40DD-AFC4-6F175D3DCCD1}">
                <a14:hiddenFill xmlns:a14="http://schemas.microsoft.com/office/drawing/2010/main">
                  <a:noFill/>
                </a14:hiddenFill>
              </a:ext>
            </a:extLst>
          </p:spPr>
          <p:txBody>
            <a:bodyPr lIns="72000" tIns="180000" rIns="0"/>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28682" name="Text Box 14"/>
            <p:cNvSpPr txBox="1">
              <a:spLocks noChangeArrowheads="1"/>
            </p:cNvSpPr>
            <p:nvPr/>
          </p:nvSpPr>
          <p:spPr bwMode="auto">
            <a:xfrm>
              <a:off x="4935" y="1195"/>
              <a:ext cx="307"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b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i="1">
                  <a:solidFill>
                    <a:srgbClr val="000000"/>
                  </a:solidFill>
                  <a:latin typeface="Times New Roman" panose="02020603050405020304" pitchFamily="18" charset="0"/>
                  <a:ea typeface="宋体" panose="02010600030101010101" pitchFamily="2" charset="-122"/>
                </a:rPr>
                <a:t>x</a:t>
              </a:r>
              <a:r>
                <a:rPr lang="en-US" altLang="zh-CN" sz="1600" baseline="-30000">
                  <a:solidFill>
                    <a:srgbClr val="000000"/>
                  </a:solidFill>
                  <a:latin typeface="Times New Roman" panose="02020603050405020304" pitchFamily="18" charset="0"/>
                  <a:ea typeface="宋体" panose="02010600030101010101" pitchFamily="2" charset="-122"/>
                </a:rPr>
                <a:t>4</a:t>
              </a:r>
              <a:r>
                <a:rPr lang="en-US" altLang="zh-CN" sz="1600">
                  <a:solidFill>
                    <a:srgbClr val="000000"/>
                  </a:solidFill>
                  <a:latin typeface="Times New Roman" panose="02020603050405020304" pitchFamily="18" charset="0"/>
                  <a:ea typeface="宋体" panose="02010600030101010101" pitchFamily="2" charset="-122"/>
                </a:rPr>
                <a:t>=0</a:t>
              </a:r>
            </a:p>
            <a:p>
              <a:pPr fontAlgn="base">
                <a:spcBef>
                  <a:spcPct val="0"/>
                </a:spcBef>
                <a:spcAft>
                  <a:spcPct val="0"/>
                </a:spcAft>
                <a:buFont typeface="Arial" panose="020B0604020202020204" pitchFamily="34" charset="0"/>
                <a:buNone/>
              </a:pPr>
              <a:endParaRPr lang="en-US" altLang="zh-CN" sz="1600">
                <a:solidFill>
                  <a:srgbClr val="000000"/>
                </a:solidFill>
                <a:latin typeface="Times New Roman" panose="02020603050405020304" pitchFamily="18" charset="0"/>
                <a:ea typeface="宋体" panose="02010600030101010101" pitchFamily="2" charset="-122"/>
              </a:endParaRPr>
            </a:p>
          </p:txBody>
        </p:sp>
        <p:sp>
          <p:nvSpPr>
            <p:cNvPr id="28683" name="Line 13"/>
            <p:cNvSpPr>
              <a:spLocks noChangeShapeType="1"/>
            </p:cNvSpPr>
            <p:nvPr/>
          </p:nvSpPr>
          <p:spPr bwMode="auto">
            <a:xfrm flipV="1">
              <a:off x="2917" y="952"/>
              <a:ext cx="0" cy="273"/>
            </a:xfrm>
            <a:prstGeom prst="line">
              <a:avLst/>
            </a:prstGeom>
            <a:noFill/>
            <a:ln w="9525" cmpd="sng">
              <a:solidFill>
                <a:srgbClr val="000000"/>
              </a:solidFill>
              <a:round/>
              <a:headEnd/>
              <a:tailEnd type="stealth" w="sm" len="med"/>
            </a:ln>
            <a:extLst>
              <a:ext uri="{909E8E84-426E-40DD-AFC4-6F175D3DCCD1}">
                <a14:hiddenFill xmlns:a14="http://schemas.microsoft.com/office/drawing/2010/main">
                  <a:noFill/>
                </a14:hiddenFill>
              </a:ext>
            </a:extLst>
          </p:spPr>
          <p:txBody>
            <a:bodyPr lIns="72000" tIns="108000" rIns="0"/>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28684" name="Line 12"/>
            <p:cNvSpPr>
              <a:spLocks noChangeShapeType="1"/>
            </p:cNvSpPr>
            <p:nvPr/>
          </p:nvSpPr>
          <p:spPr bwMode="auto">
            <a:xfrm>
              <a:off x="2949" y="1089"/>
              <a:ext cx="1946" cy="0"/>
            </a:xfrm>
            <a:prstGeom prst="line">
              <a:avLst/>
            </a:prstGeom>
            <a:noFill/>
            <a:ln w="9525" cmpd="sng">
              <a:solidFill>
                <a:srgbClr val="000000"/>
              </a:solidFill>
              <a:prstDash val="dashDot"/>
              <a:round/>
              <a:headEnd/>
              <a:tailEnd/>
            </a:ln>
            <a:extLst>
              <a:ext uri="{909E8E84-426E-40DD-AFC4-6F175D3DCCD1}">
                <a14:hiddenFill xmlns:a14="http://schemas.microsoft.com/office/drawing/2010/main">
                  <a:noFill/>
                </a14:hiddenFill>
              </a:ext>
            </a:extLst>
          </p:spPr>
          <p:txBody>
            <a:bodyPr lIns="72000" tIns="180000" rIns="0"/>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28685" name="Text Box 11"/>
            <p:cNvSpPr txBox="1">
              <a:spLocks noChangeArrowheads="1"/>
            </p:cNvSpPr>
            <p:nvPr/>
          </p:nvSpPr>
          <p:spPr bwMode="auto">
            <a:xfrm>
              <a:off x="4935" y="914"/>
              <a:ext cx="307"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b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i="1">
                  <a:solidFill>
                    <a:srgbClr val="000000"/>
                  </a:solidFill>
                  <a:latin typeface="Times New Roman" panose="02020603050405020304" pitchFamily="18" charset="0"/>
                  <a:ea typeface="宋体" panose="02010600030101010101" pitchFamily="2" charset="-122"/>
                </a:rPr>
                <a:t>x</a:t>
              </a:r>
              <a:r>
                <a:rPr lang="en-US" altLang="zh-CN" sz="1600" baseline="-30000">
                  <a:solidFill>
                    <a:srgbClr val="000000"/>
                  </a:solidFill>
                  <a:latin typeface="Times New Roman" panose="02020603050405020304" pitchFamily="18" charset="0"/>
                  <a:ea typeface="宋体" panose="02010600030101010101" pitchFamily="2" charset="-122"/>
                </a:rPr>
                <a:t>3</a:t>
              </a:r>
              <a:r>
                <a:rPr lang="en-US" altLang="zh-CN" sz="1600">
                  <a:solidFill>
                    <a:srgbClr val="000000"/>
                  </a:solidFill>
                  <a:latin typeface="Times New Roman" panose="02020603050405020304" pitchFamily="18" charset="0"/>
                  <a:ea typeface="宋体" panose="02010600030101010101" pitchFamily="2" charset="-122"/>
                </a:rPr>
                <a:t>=0</a:t>
              </a:r>
            </a:p>
            <a:p>
              <a:pPr fontAlgn="base">
                <a:spcBef>
                  <a:spcPct val="0"/>
                </a:spcBef>
                <a:spcAft>
                  <a:spcPct val="0"/>
                </a:spcAft>
                <a:buFont typeface="Arial" panose="020B0604020202020204" pitchFamily="34" charset="0"/>
                <a:buNone/>
              </a:pPr>
              <a:endParaRPr lang="en-US" altLang="zh-CN" sz="1600">
                <a:solidFill>
                  <a:srgbClr val="000000"/>
                </a:solidFill>
                <a:latin typeface="Times New Roman" panose="02020603050405020304" pitchFamily="18" charset="0"/>
                <a:ea typeface="宋体" panose="02010600030101010101" pitchFamily="2" charset="-122"/>
              </a:endParaRPr>
            </a:p>
          </p:txBody>
        </p:sp>
        <p:sp>
          <p:nvSpPr>
            <p:cNvPr id="28686" name="Line 10"/>
            <p:cNvSpPr>
              <a:spLocks noChangeShapeType="1"/>
            </p:cNvSpPr>
            <p:nvPr/>
          </p:nvSpPr>
          <p:spPr bwMode="auto">
            <a:xfrm flipV="1">
              <a:off x="2922" y="642"/>
              <a:ext cx="0" cy="288"/>
            </a:xfrm>
            <a:prstGeom prst="line">
              <a:avLst/>
            </a:prstGeom>
            <a:noFill/>
            <a:ln w="9525" cmpd="sng">
              <a:solidFill>
                <a:srgbClr val="000000"/>
              </a:solidFill>
              <a:round/>
              <a:headEnd/>
              <a:tailEnd type="stealth" w="sm" len="med"/>
            </a:ln>
            <a:extLst>
              <a:ext uri="{909E8E84-426E-40DD-AFC4-6F175D3DCCD1}">
                <a14:hiddenFill xmlns:a14="http://schemas.microsoft.com/office/drawing/2010/main">
                  <a:noFill/>
                </a14:hiddenFill>
              </a:ext>
            </a:extLst>
          </p:spPr>
          <p:txBody>
            <a:bodyPr lIns="72000" tIns="108000" rIns="0"/>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28687" name="Line 9"/>
            <p:cNvSpPr>
              <a:spLocks noChangeShapeType="1"/>
            </p:cNvSpPr>
            <p:nvPr/>
          </p:nvSpPr>
          <p:spPr bwMode="auto">
            <a:xfrm>
              <a:off x="2935" y="816"/>
              <a:ext cx="1946" cy="0"/>
            </a:xfrm>
            <a:prstGeom prst="line">
              <a:avLst/>
            </a:prstGeom>
            <a:noFill/>
            <a:ln w="9525" cmpd="sng">
              <a:solidFill>
                <a:srgbClr val="000000"/>
              </a:solidFill>
              <a:prstDash val="dashDot"/>
              <a:round/>
              <a:headEnd/>
              <a:tailEnd/>
            </a:ln>
            <a:extLst>
              <a:ext uri="{909E8E84-426E-40DD-AFC4-6F175D3DCCD1}">
                <a14:hiddenFill xmlns:a14="http://schemas.microsoft.com/office/drawing/2010/main">
                  <a:noFill/>
                </a14:hiddenFill>
              </a:ext>
            </a:extLst>
          </p:spPr>
          <p:txBody>
            <a:bodyPr lIns="72000" tIns="180000" rIns="0"/>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28688" name="Text Box 8"/>
            <p:cNvSpPr txBox="1">
              <a:spLocks noChangeArrowheads="1"/>
            </p:cNvSpPr>
            <p:nvPr/>
          </p:nvSpPr>
          <p:spPr bwMode="auto">
            <a:xfrm>
              <a:off x="4935" y="609"/>
              <a:ext cx="307"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b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i="1">
                  <a:solidFill>
                    <a:srgbClr val="000000"/>
                  </a:solidFill>
                  <a:latin typeface="Times New Roman" panose="02020603050405020304" pitchFamily="18" charset="0"/>
                  <a:ea typeface="宋体" panose="02010600030101010101" pitchFamily="2" charset="-122"/>
                </a:rPr>
                <a:t>x</a:t>
              </a:r>
              <a:r>
                <a:rPr lang="en-US" altLang="zh-CN" sz="1600" baseline="-30000">
                  <a:solidFill>
                    <a:srgbClr val="000000"/>
                  </a:solidFill>
                  <a:latin typeface="Times New Roman" panose="02020603050405020304" pitchFamily="18" charset="0"/>
                  <a:ea typeface="宋体" panose="02010600030101010101" pitchFamily="2" charset="-122"/>
                </a:rPr>
                <a:t>2</a:t>
              </a:r>
              <a:r>
                <a:rPr lang="en-US" altLang="zh-CN" sz="1600">
                  <a:solidFill>
                    <a:srgbClr val="000000"/>
                  </a:solidFill>
                  <a:latin typeface="Times New Roman" panose="02020603050405020304" pitchFamily="18" charset="0"/>
                  <a:ea typeface="宋体" panose="02010600030101010101" pitchFamily="2" charset="-122"/>
                </a:rPr>
                <a:t>=1</a:t>
              </a:r>
            </a:p>
            <a:p>
              <a:pPr fontAlgn="base">
                <a:spcBef>
                  <a:spcPct val="0"/>
                </a:spcBef>
                <a:spcAft>
                  <a:spcPct val="0"/>
                </a:spcAft>
                <a:buFont typeface="Arial" panose="020B0604020202020204" pitchFamily="34" charset="0"/>
                <a:buNone/>
              </a:pPr>
              <a:endParaRPr lang="en-US" altLang="zh-CN" sz="1600">
                <a:solidFill>
                  <a:srgbClr val="000000"/>
                </a:solidFill>
                <a:latin typeface="Times New Roman" panose="02020603050405020304" pitchFamily="18" charset="0"/>
                <a:ea typeface="宋体" panose="02010600030101010101" pitchFamily="2" charset="-122"/>
              </a:endParaRPr>
            </a:p>
          </p:txBody>
        </p:sp>
        <p:sp>
          <p:nvSpPr>
            <p:cNvPr id="28689" name="Line 7"/>
            <p:cNvSpPr>
              <a:spLocks noChangeShapeType="1"/>
            </p:cNvSpPr>
            <p:nvPr/>
          </p:nvSpPr>
          <p:spPr bwMode="auto">
            <a:xfrm flipH="1">
              <a:off x="2286" y="652"/>
              <a:ext cx="601" cy="0"/>
            </a:xfrm>
            <a:prstGeom prst="line">
              <a:avLst/>
            </a:prstGeom>
            <a:noFill/>
            <a:ln w="9525" cmpd="sng">
              <a:solidFill>
                <a:srgbClr val="000000"/>
              </a:solidFill>
              <a:round/>
              <a:headEnd/>
              <a:tailEnd type="stealth" w="sm" len="med"/>
            </a:ln>
            <a:extLst>
              <a:ext uri="{909E8E84-426E-40DD-AFC4-6F175D3DCCD1}">
                <a14:hiddenFill xmlns:a14="http://schemas.microsoft.com/office/drawing/2010/main">
                  <a:noFill/>
                </a14:hiddenFill>
              </a:ext>
            </a:extLst>
          </p:spPr>
          <p:txBody>
            <a:bodyPr lIns="72000" tIns="108000" rIns="0"/>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28690" name="Line 6"/>
            <p:cNvSpPr>
              <a:spLocks noChangeShapeType="1"/>
            </p:cNvSpPr>
            <p:nvPr/>
          </p:nvSpPr>
          <p:spPr bwMode="auto">
            <a:xfrm flipV="1">
              <a:off x="2275" y="379"/>
              <a:ext cx="0" cy="288"/>
            </a:xfrm>
            <a:prstGeom prst="line">
              <a:avLst/>
            </a:prstGeom>
            <a:noFill/>
            <a:ln w="9525" cmpd="sng">
              <a:solidFill>
                <a:srgbClr val="000000"/>
              </a:solidFill>
              <a:round/>
              <a:headEnd/>
              <a:tailEnd type="stealth" w="sm" len="med"/>
            </a:ln>
            <a:extLst>
              <a:ext uri="{909E8E84-426E-40DD-AFC4-6F175D3DCCD1}">
                <a14:hiddenFill xmlns:a14="http://schemas.microsoft.com/office/drawing/2010/main">
                  <a:noFill/>
                </a14:hiddenFill>
              </a:ext>
            </a:extLst>
          </p:spPr>
          <p:txBody>
            <a:bodyPr lIns="72000" tIns="108000" rIns="0"/>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28691" name="Line 5"/>
            <p:cNvSpPr>
              <a:spLocks noChangeShapeType="1"/>
            </p:cNvSpPr>
            <p:nvPr/>
          </p:nvSpPr>
          <p:spPr bwMode="auto">
            <a:xfrm>
              <a:off x="2313" y="544"/>
              <a:ext cx="2559" cy="1"/>
            </a:xfrm>
            <a:prstGeom prst="line">
              <a:avLst/>
            </a:prstGeom>
            <a:noFill/>
            <a:ln w="9525" cmpd="sng">
              <a:solidFill>
                <a:srgbClr val="000000"/>
              </a:solidFill>
              <a:prstDash val="dashDot"/>
              <a:round/>
              <a:headEnd/>
              <a:tailEnd/>
            </a:ln>
            <a:extLst>
              <a:ext uri="{909E8E84-426E-40DD-AFC4-6F175D3DCCD1}">
                <a14:hiddenFill xmlns:a14="http://schemas.microsoft.com/office/drawing/2010/main">
                  <a:noFill/>
                </a14:hiddenFill>
              </a:ext>
            </a:extLst>
          </p:spPr>
          <p:txBody>
            <a:bodyPr lIns="72000" tIns="180000" rIns="0"/>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28692" name="Text Box 4"/>
            <p:cNvSpPr txBox="1">
              <a:spLocks noChangeArrowheads="1"/>
            </p:cNvSpPr>
            <p:nvPr/>
          </p:nvSpPr>
          <p:spPr bwMode="auto">
            <a:xfrm>
              <a:off x="4933" y="334"/>
              <a:ext cx="308"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b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i="1">
                  <a:solidFill>
                    <a:srgbClr val="000000"/>
                  </a:solidFill>
                  <a:latin typeface="Times New Roman" panose="02020603050405020304" pitchFamily="18" charset="0"/>
                  <a:ea typeface="宋体" panose="02010600030101010101" pitchFamily="2" charset="-122"/>
                </a:rPr>
                <a:t>x</a:t>
              </a:r>
              <a:r>
                <a:rPr lang="en-US" altLang="zh-CN" sz="1600" baseline="-30000">
                  <a:solidFill>
                    <a:srgbClr val="000000"/>
                  </a:solidFill>
                  <a:latin typeface="Times New Roman" panose="02020603050405020304" pitchFamily="18" charset="0"/>
                  <a:ea typeface="宋体" panose="02010600030101010101" pitchFamily="2" charset="-122"/>
                </a:rPr>
                <a:t>1</a:t>
              </a:r>
              <a:r>
                <a:rPr lang="en-US" altLang="zh-CN" sz="1600">
                  <a:solidFill>
                    <a:srgbClr val="000000"/>
                  </a:solidFill>
                  <a:latin typeface="Times New Roman" panose="02020603050405020304" pitchFamily="18" charset="0"/>
                  <a:ea typeface="宋体" panose="02010600030101010101" pitchFamily="2" charset="-122"/>
                </a:rPr>
                <a:t>=1</a:t>
              </a:r>
            </a:p>
            <a:p>
              <a:pPr fontAlgn="base">
                <a:spcBef>
                  <a:spcPct val="0"/>
                </a:spcBef>
                <a:spcAft>
                  <a:spcPct val="0"/>
                </a:spcAft>
                <a:buFont typeface="Arial" panose="020B0604020202020204" pitchFamily="34" charset="0"/>
                <a:buNone/>
              </a:pPr>
              <a:endParaRPr lang="en-US" altLang="zh-CN" sz="1600">
                <a:solidFill>
                  <a:srgbClr val="000000"/>
                </a:solidFill>
                <a:latin typeface="Times New Roman" panose="02020603050405020304" pitchFamily="18" charset="0"/>
                <a:ea typeface="宋体" panose="02010600030101010101" pitchFamily="2" charset="-122"/>
              </a:endParaRPr>
            </a:p>
          </p:txBody>
        </p:sp>
        <p:grpSp>
          <p:nvGrpSpPr>
            <p:cNvPr id="28693" name="Group 21"/>
            <p:cNvGrpSpPr>
              <a:grpSpLocks/>
            </p:cNvGrpSpPr>
            <p:nvPr/>
          </p:nvGrpSpPr>
          <p:grpSpPr bwMode="auto">
            <a:xfrm>
              <a:off x="2" y="1"/>
              <a:ext cx="710" cy="338"/>
              <a:chOff x="0" y="0"/>
              <a:chExt cx="590" cy="480"/>
            </a:xfrm>
          </p:grpSpPr>
          <p:sp>
            <p:nvSpPr>
              <p:cNvPr id="28694" name="Rectangle 22"/>
              <p:cNvSpPr>
                <a:spLocks noChangeArrowheads="1"/>
              </p:cNvSpPr>
              <p:nvPr/>
            </p:nvSpPr>
            <p:spPr bwMode="auto">
              <a:xfrm>
                <a:off x="43" y="0"/>
                <a:ext cx="504"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 </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8695" name="Rectangle 120"/>
              <p:cNvSpPr>
                <a:spLocks noChangeArrowheads="1"/>
              </p:cNvSpPr>
              <p:nvPr/>
            </p:nvSpPr>
            <p:spPr bwMode="auto">
              <a:xfrm>
                <a:off x="0" y="0"/>
                <a:ext cx="59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696" name="Group 24"/>
            <p:cNvGrpSpPr>
              <a:grpSpLocks/>
            </p:cNvGrpSpPr>
            <p:nvPr/>
          </p:nvGrpSpPr>
          <p:grpSpPr bwMode="auto">
            <a:xfrm>
              <a:off x="712" y="1"/>
              <a:ext cx="322" cy="338"/>
              <a:chOff x="0" y="0"/>
              <a:chExt cx="268" cy="480"/>
            </a:xfrm>
          </p:grpSpPr>
          <p:sp>
            <p:nvSpPr>
              <p:cNvPr id="28697" name="Rectangle 23"/>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 </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698" name="Rectangle 122"/>
              <p:cNvSpPr>
                <a:spLocks noChangeArrowheads="1"/>
              </p:cNvSpPr>
              <p:nvPr/>
            </p:nvSpPr>
            <p:spPr bwMode="auto">
              <a:xfrm>
                <a:off x="0" y="0"/>
                <a:ext cx="26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699" name="Group 27"/>
            <p:cNvGrpSpPr>
              <a:grpSpLocks/>
            </p:cNvGrpSpPr>
            <p:nvPr/>
          </p:nvGrpSpPr>
          <p:grpSpPr bwMode="auto">
            <a:xfrm>
              <a:off x="1034" y="1"/>
              <a:ext cx="322" cy="338"/>
              <a:chOff x="0" y="0"/>
              <a:chExt cx="268" cy="480"/>
            </a:xfrm>
          </p:grpSpPr>
          <p:sp>
            <p:nvSpPr>
              <p:cNvPr id="28700" name="Rectangle 24"/>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701" name="Rectangle 124"/>
              <p:cNvSpPr>
                <a:spLocks noChangeArrowheads="1"/>
              </p:cNvSpPr>
              <p:nvPr/>
            </p:nvSpPr>
            <p:spPr bwMode="auto">
              <a:xfrm>
                <a:off x="0" y="0"/>
                <a:ext cx="26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702" name="Group 30"/>
            <p:cNvGrpSpPr>
              <a:grpSpLocks/>
            </p:cNvGrpSpPr>
            <p:nvPr/>
          </p:nvGrpSpPr>
          <p:grpSpPr bwMode="auto">
            <a:xfrm>
              <a:off x="1356" y="1"/>
              <a:ext cx="323" cy="338"/>
              <a:chOff x="0" y="0"/>
              <a:chExt cx="268" cy="480"/>
            </a:xfrm>
          </p:grpSpPr>
          <p:sp>
            <p:nvSpPr>
              <p:cNvPr id="28703" name="Rectangle 25"/>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704" name="Rectangle 126"/>
              <p:cNvSpPr>
                <a:spLocks noChangeArrowheads="1"/>
              </p:cNvSpPr>
              <p:nvPr/>
            </p:nvSpPr>
            <p:spPr bwMode="auto">
              <a:xfrm>
                <a:off x="0" y="0"/>
                <a:ext cx="26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705" name="Group 33"/>
            <p:cNvGrpSpPr>
              <a:grpSpLocks/>
            </p:cNvGrpSpPr>
            <p:nvPr/>
          </p:nvGrpSpPr>
          <p:grpSpPr bwMode="auto">
            <a:xfrm>
              <a:off x="1679" y="1"/>
              <a:ext cx="322" cy="338"/>
              <a:chOff x="0" y="0"/>
              <a:chExt cx="268" cy="480"/>
            </a:xfrm>
          </p:grpSpPr>
          <p:sp>
            <p:nvSpPr>
              <p:cNvPr id="28706" name="Rectangle 26"/>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2</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707" name="Rectangle 128"/>
              <p:cNvSpPr>
                <a:spLocks noChangeArrowheads="1"/>
              </p:cNvSpPr>
              <p:nvPr/>
            </p:nvSpPr>
            <p:spPr bwMode="auto">
              <a:xfrm>
                <a:off x="0" y="0"/>
                <a:ext cx="26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708" name="Group 36"/>
            <p:cNvGrpSpPr>
              <a:grpSpLocks/>
            </p:cNvGrpSpPr>
            <p:nvPr/>
          </p:nvGrpSpPr>
          <p:grpSpPr bwMode="auto">
            <a:xfrm>
              <a:off x="2001" y="1"/>
              <a:ext cx="322" cy="338"/>
              <a:chOff x="0" y="0"/>
              <a:chExt cx="268" cy="480"/>
            </a:xfrm>
          </p:grpSpPr>
          <p:sp>
            <p:nvSpPr>
              <p:cNvPr id="28709" name="Rectangle 27"/>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3</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710" name="Rectangle 130"/>
              <p:cNvSpPr>
                <a:spLocks noChangeArrowheads="1"/>
              </p:cNvSpPr>
              <p:nvPr/>
            </p:nvSpPr>
            <p:spPr bwMode="auto">
              <a:xfrm>
                <a:off x="0" y="0"/>
                <a:ext cx="26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711" name="Group 39"/>
            <p:cNvGrpSpPr>
              <a:grpSpLocks/>
            </p:cNvGrpSpPr>
            <p:nvPr/>
          </p:nvGrpSpPr>
          <p:grpSpPr bwMode="auto">
            <a:xfrm>
              <a:off x="2323" y="1"/>
              <a:ext cx="323" cy="338"/>
              <a:chOff x="0" y="0"/>
              <a:chExt cx="268" cy="480"/>
            </a:xfrm>
          </p:grpSpPr>
          <p:sp>
            <p:nvSpPr>
              <p:cNvPr id="28712" name="Rectangle 28"/>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4</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713" name="Rectangle 132"/>
              <p:cNvSpPr>
                <a:spLocks noChangeArrowheads="1"/>
              </p:cNvSpPr>
              <p:nvPr/>
            </p:nvSpPr>
            <p:spPr bwMode="auto">
              <a:xfrm>
                <a:off x="0" y="0"/>
                <a:ext cx="26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714" name="Group 42"/>
            <p:cNvGrpSpPr>
              <a:grpSpLocks/>
            </p:cNvGrpSpPr>
            <p:nvPr/>
          </p:nvGrpSpPr>
          <p:grpSpPr bwMode="auto">
            <a:xfrm>
              <a:off x="2646" y="1"/>
              <a:ext cx="322" cy="338"/>
              <a:chOff x="0" y="0"/>
              <a:chExt cx="268" cy="480"/>
            </a:xfrm>
          </p:grpSpPr>
          <p:sp>
            <p:nvSpPr>
              <p:cNvPr id="28715" name="Rectangle 29"/>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5</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716" name="Rectangle 134"/>
              <p:cNvSpPr>
                <a:spLocks noChangeArrowheads="1"/>
              </p:cNvSpPr>
              <p:nvPr/>
            </p:nvSpPr>
            <p:spPr bwMode="auto">
              <a:xfrm>
                <a:off x="0" y="0"/>
                <a:ext cx="26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717" name="Group 45"/>
            <p:cNvGrpSpPr>
              <a:grpSpLocks/>
            </p:cNvGrpSpPr>
            <p:nvPr/>
          </p:nvGrpSpPr>
          <p:grpSpPr bwMode="auto">
            <a:xfrm>
              <a:off x="2968" y="1"/>
              <a:ext cx="323" cy="338"/>
              <a:chOff x="0" y="0"/>
              <a:chExt cx="268" cy="480"/>
            </a:xfrm>
          </p:grpSpPr>
          <p:sp>
            <p:nvSpPr>
              <p:cNvPr id="28718" name="Rectangle 30"/>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719" name="Rectangle 136"/>
              <p:cNvSpPr>
                <a:spLocks noChangeArrowheads="1"/>
              </p:cNvSpPr>
              <p:nvPr/>
            </p:nvSpPr>
            <p:spPr bwMode="auto">
              <a:xfrm>
                <a:off x="0" y="0"/>
                <a:ext cx="26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720" name="Group 48"/>
            <p:cNvGrpSpPr>
              <a:grpSpLocks/>
            </p:cNvGrpSpPr>
            <p:nvPr/>
          </p:nvGrpSpPr>
          <p:grpSpPr bwMode="auto">
            <a:xfrm>
              <a:off x="3291" y="1"/>
              <a:ext cx="322" cy="338"/>
              <a:chOff x="0" y="0"/>
              <a:chExt cx="268" cy="480"/>
            </a:xfrm>
          </p:grpSpPr>
          <p:sp>
            <p:nvSpPr>
              <p:cNvPr id="28721" name="Rectangle 31"/>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7</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722" name="Rectangle 138"/>
              <p:cNvSpPr>
                <a:spLocks noChangeArrowheads="1"/>
              </p:cNvSpPr>
              <p:nvPr/>
            </p:nvSpPr>
            <p:spPr bwMode="auto">
              <a:xfrm>
                <a:off x="0" y="0"/>
                <a:ext cx="26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723" name="Group 51"/>
            <p:cNvGrpSpPr>
              <a:grpSpLocks/>
            </p:cNvGrpSpPr>
            <p:nvPr/>
          </p:nvGrpSpPr>
          <p:grpSpPr bwMode="auto">
            <a:xfrm>
              <a:off x="3613" y="1"/>
              <a:ext cx="322" cy="338"/>
              <a:chOff x="0" y="0"/>
              <a:chExt cx="268" cy="480"/>
            </a:xfrm>
          </p:grpSpPr>
          <p:sp>
            <p:nvSpPr>
              <p:cNvPr id="28724" name="Rectangle 32"/>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8</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725" name="Rectangle 140"/>
              <p:cNvSpPr>
                <a:spLocks noChangeArrowheads="1"/>
              </p:cNvSpPr>
              <p:nvPr/>
            </p:nvSpPr>
            <p:spPr bwMode="auto">
              <a:xfrm>
                <a:off x="0" y="0"/>
                <a:ext cx="26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726" name="Group 54"/>
            <p:cNvGrpSpPr>
              <a:grpSpLocks/>
            </p:cNvGrpSpPr>
            <p:nvPr/>
          </p:nvGrpSpPr>
          <p:grpSpPr bwMode="auto">
            <a:xfrm>
              <a:off x="3935" y="1"/>
              <a:ext cx="323" cy="338"/>
              <a:chOff x="0" y="0"/>
              <a:chExt cx="268" cy="480"/>
            </a:xfrm>
          </p:grpSpPr>
          <p:sp>
            <p:nvSpPr>
              <p:cNvPr id="28727" name="Rectangle 33"/>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728" name="Rectangle 142"/>
              <p:cNvSpPr>
                <a:spLocks noChangeArrowheads="1"/>
              </p:cNvSpPr>
              <p:nvPr/>
            </p:nvSpPr>
            <p:spPr bwMode="auto">
              <a:xfrm>
                <a:off x="0" y="0"/>
                <a:ext cx="26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729" name="Group 57"/>
            <p:cNvGrpSpPr>
              <a:grpSpLocks/>
            </p:cNvGrpSpPr>
            <p:nvPr/>
          </p:nvGrpSpPr>
          <p:grpSpPr bwMode="auto">
            <a:xfrm>
              <a:off x="4258" y="1"/>
              <a:ext cx="322" cy="338"/>
              <a:chOff x="0" y="0"/>
              <a:chExt cx="268" cy="480"/>
            </a:xfrm>
          </p:grpSpPr>
          <p:sp>
            <p:nvSpPr>
              <p:cNvPr id="28730" name="Rectangle 34"/>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731" name="Rectangle 144"/>
              <p:cNvSpPr>
                <a:spLocks noChangeArrowheads="1"/>
              </p:cNvSpPr>
              <p:nvPr/>
            </p:nvSpPr>
            <p:spPr bwMode="auto">
              <a:xfrm>
                <a:off x="0" y="0"/>
                <a:ext cx="26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732" name="Group 60"/>
            <p:cNvGrpSpPr>
              <a:grpSpLocks/>
            </p:cNvGrpSpPr>
            <p:nvPr/>
          </p:nvGrpSpPr>
          <p:grpSpPr bwMode="auto">
            <a:xfrm>
              <a:off x="2" y="339"/>
              <a:ext cx="710" cy="270"/>
              <a:chOff x="0" y="0"/>
              <a:chExt cx="590" cy="384"/>
            </a:xfrm>
          </p:grpSpPr>
          <p:sp>
            <p:nvSpPr>
              <p:cNvPr id="28733" name="Rectangle 35"/>
              <p:cNvSpPr>
                <a:spLocks noChangeArrowheads="1"/>
              </p:cNvSpPr>
              <p:nvPr/>
            </p:nvSpPr>
            <p:spPr bwMode="auto">
              <a:xfrm>
                <a:off x="43" y="0"/>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 </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8734" name="Rectangle 146"/>
              <p:cNvSpPr>
                <a:spLocks noChangeArrowheads="1"/>
              </p:cNvSpPr>
              <p:nvPr/>
            </p:nvSpPr>
            <p:spPr bwMode="auto">
              <a:xfrm>
                <a:off x="0" y="0"/>
                <a:ext cx="59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735" name="Group 63"/>
            <p:cNvGrpSpPr>
              <a:grpSpLocks/>
            </p:cNvGrpSpPr>
            <p:nvPr/>
          </p:nvGrpSpPr>
          <p:grpSpPr bwMode="auto">
            <a:xfrm>
              <a:off x="712" y="339"/>
              <a:ext cx="322" cy="270"/>
              <a:chOff x="0" y="0"/>
              <a:chExt cx="268" cy="384"/>
            </a:xfrm>
          </p:grpSpPr>
          <p:sp>
            <p:nvSpPr>
              <p:cNvPr id="28736" name="Rectangle 36"/>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737" name="Rectangle 148"/>
              <p:cNvSpPr>
                <a:spLocks noChangeArrowheads="1"/>
              </p:cNvSpPr>
              <p:nvPr/>
            </p:nvSpPr>
            <p:spPr bwMode="auto">
              <a:xfrm>
                <a:off x="0" y="0"/>
                <a:ext cx="26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738" name="Group 66"/>
            <p:cNvGrpSpPr>
              <a:grpSpLocks/>
            </p:cNvGrpSpPr>
            <p:nvPr/>
          </p:nvGrpSpPr>
          <p:grpSpPr bwMode="auto">
            <a:xfrm>
              <a:off x="1034" y="339"/>
              <a:ext cx="322" cy="270"/>
              <a:chOff x="0" y="0"/>
              <a:chExt cx="268" cy="384"/>
            </a:xfrm>
          </p:grpSpPr>
          <p:sp>
            <p:nvSpPr>
              <p:cNvPr id="28739" name="Rectangle 37"/>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740" name="Rectangle 150"/>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741" name="Group 69"/>
            <p:cNvGrpSpPr>
              <a:grpSpLocks/>
            </p:cNvGrpSpPr>
            <p:nvPr/>
          </p:nvGrpSpPr>
          <p:grpSpPr bwMode="auto">
            <a:xfrm>
              <a:off x="1356" y="339"/>
              <a:ext cx="323" cy="270"/>
              <a:chOff x="0" y="0"/>
              <a:chExt cx="268" cy="384"/>
            </a:xfrm>
          </p:grpSpPr>
          <p:sp>
            <p:nvSpPr>
              <p:cNvPr id="28742" name="Rectangle 38"/>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743" name="Rectangle 152"/>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744" name="Group 72"/>
            <p:cNvGrpSpPr>
              <a:grpSpLocks/>
            </p:cNvGrpSpPr>
            <p:nvPr/>
          </p:nvGrpSpPr>
          <p:grpSpPr bwMode="auto">
            <a:xfrm>
              <a:off x="1679" y="339"/>
              <a:ext cx="322" cy="270"/>
              <a:chOff x="0" y="0"/>
              <a:chExt cx="268" cy="384"/>
            </a:xfrm>
          </p:grpSpPr>
          <p:sp>
            <p:nvSpPr>
              <p:cNvPr id="28745" name="Rectangle 39"/>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8746" name="Rectangle 154"/>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747" name="Group 75"/>
            <p:cNvGrpSpPr>
              <a:grpSpLocks/>
            </p:cNvGrpSpPr>
            <p:nvPr/>
          </p:nvGrpSpPr>
          <p:grpSpPr bwMode="auto">
            <a:xfrm>
              <a:off x="2001" y="339"/>
              <a:ext cx="322" cy="270"/>
              <a:chOff x="0" y="0"/>
              <a:chExt cx="268" cy="384"/>
            </a:xfrm>
          </p:grpSpPr>
          <p:sp>
            <p:nvSpPr>
              <p:cNvPr id="28748" name="Rectangle 47"/>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749" name="Rectangle 156"/>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750" name="Group 78"/>
            <p:cNvGrpSpPr>
              <a:grpSpLocks/>
            </p:cNvGrpSpPr>
            <p:nvPr/>
          </p:nvGrpSpPr>
          <p:grpSpPr bwMode="auto">
            <a:xfrm>
              <a:off x="2323" y="339"/>
              <a:ext cx="323" cy="270"/>
              <a:chOff x="0" y="0"/>
              <a:chExt cx="268" cy="384"/>
            </a:xfrm>
          </p:grpSpPr>
          <p:sp>
            <p:nvSpPr>
              <p:cNvPr id="28751" name="Rectangle 48"/>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752" name="Rectangle 158"/>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753" name="Group 81"/>
            <p:cNvGrpSpPr>
              <a:grpSpLocks/>
            </p:cNvGrpSpPr>
            <p:nvPr/>
          </p:nvGrpSpPr>
          <p:grpSpPr bwMode="auto">
            <a:xfrm>
              <a:off x="2646" y="339"/>
              <a:ext cx="322" cy="270"/>
              <a:chOff x="0" y="0"/>
              <a:chExt cx="268" cy="384"/>
            </a:xfrm>
          </p:grpSpPr>
          <p:sp>
            <p:nvSpPr>
              <p:cNvPr id="28754" name="Rectangle 49"/>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755" name="Rectangle 160"/>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756" name="Group 84"/>
            <p:cNvGrpSpPr>
              <a:grpSpLocks/>
            </p:cNvGrpSpPr>
            <p:nvPr/>
          </p:nvGrpSpPr>
          <p:grpSpPr bwMode="auto">
            <a:xfrm>
              <a:off x="2968" y="339"/>
              <a:ext cx="323" cy="270"/>
              <a:chOff x="0" y="0"/>
              <a:chExt cx="268" cy="384"/>
            </a:xfrm>
          </p:grpSpPr>
          <p:sp>
            <p:nvSpPr>
              <p:cNvPr id="28757" name="Rectangle 50"/>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758" name="Rectangle 162"/>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759" name="Group 87"/>
            <p:cNvGrpSpPr>
              <a:grpSpLocks/>
            </p:cNvGrpSpPr>
            <p:nvPr/>
          </p:nvGrpSpPr>
          <p:grpSpPr bwMode="auto">
            <a:xfrm>
              <a:off x="3291" y="339"/>
              <a:ext cx="322" cy="270"/>
              <a:chOff x="0" y="0"/>
              <a:chExt cx="268" cy="384"/>
            </a:xfrm>
          </p:grpSpPr>
          <p:sp>
            <p:nvSpPr>
              <p:cNvPr id="28760" name="Rectangle 51"/>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761" name="Rectangle 164"/>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762" name="Group 90"/>
            <p:cNvGrpSpPr>
              <a:grpSpLocks/>
            </p:cNvGrpSpPr>
            <p:nvPr/>
          </p:nvGrpSpPr>
          <p:grpSpPr bwMode="auto">
            <a:xfrm>
              <a:off x="3613" y="339"/>
              <a:ext cx="322" cy="270"/>
              <a:chOff x="0" y="0"/>
              <a:chExt cx="268" cy="384"/>
            </a:xfrm>
          </p:grpSpPr>
          <p:sp>
            <p:nvSpPr>
              <p:cNvPr id="28763" name="Rectangle 52"/>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764" name="Rectangle 166"/>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765" name="Group 93"/>
            <p:cNvGrpSpPr>
              <a:grpSpLocks/>
            </p:cNvGrpSpPr>
            <p:nvPr/>
          </p:nvGrpSpPr>
          <p:grpSpPr bwMode="auto">
            <a:xfrm>
              <a:off x="3935" y="339"/>
              <a:ext cx="323" cy="270"/>
              <a:chOff x="0" y="0"/>
              <a:chExt cx="268" cy="384"/>
            </a:xfrm>
          </p:grpSpPr>
          <p:sp>
            <p:nvSpPr>
              <p:cNvPr id="28766" name="Rectangle 53"/>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767" name="Rectangle 168"/>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768" name="Group 96"/>
            <p:cNvGrpSpPr>
              <a:grpSpLocks/>
            </p:cNvGrpSpPr>
            <p:nvPr/>
          </p:nvGrpSpPr>
          <p:grpSpPr bwMode="auto">
            <a:xfrm>
              <a:off x="4258" y="339"/>
              <a:ext cx="322" cy="270"/>
              <a:chOff x="0" y="0"/>
              <a:chExt cx="268" cy="384"/>
            </a:xfrm>
          </p:grpSpPr>
          <p:sp>
            <p:nvSpPr>
              <p:cNvPr id="28769" name="Rectangle 54"/>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770" name="Rectangle 170"/>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771" name="Group 99"/>
            <p:cNvGrpSpPr>
              <a:grpSpLocks/>
            </p:cNvGrpSpPr>
            <p:nvPr/>
          </p:nvGrpSpPr>
          <p:grpSpPr bwMode="auto">
            <a:xfrm>
              <a:off x="2" y="609"/>
              <a:ext cx="710" cy="270"/>
              <a:chOff x="0" y="0"/>
              <a:chExt cx="590" cy="384"/>
            </a:xfrm>
          </p:grpSpPr>
          <p:sp>
            <p:nvSpPr>
              <p:cNvPr id="28772" name="Rectangle 55"/>
              <p:cNvSpPr>
                <a:spLocks noChangeArrowheads="1"/>
              </p:cNvSpPr>
              <p:nvPr/>
            </p:nvSpPr>
            <p:spPr bwMode="auto">
              <a:xfrm>
                <a:off x="43" y="0"/>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w</a:t>
                </a:r>
                <a:r>
                  <a:rPr lang="en-US" altLang="zh-CN" sz="1600" b="1" baseline="-30000">
                    <a:solidFill>
                      <a:srgbClr val="000000"/>
                    </a:solidFill>
                    <a:latin typeface="Times New Roman" panose="02020603050405020304" pitchFamily="18" charset="0"/>
                    <a:ea typeface="宋体" panose="02010600030101010101" pitchFamily="2" charset="-122"/>
                  </a:rPr>
                  <a:t>1</a:t>
                </a:r>
                <a:r>
                  <a:rPr lang="en-US" altLang="zh-CN" sz="1600" b="1">
                    <a:solidFill>
                      <a:srgbClr val="000000"/>
                    </a:solidFill>
                    <a:latin typeface="Times New Roman" panose="02020603050405020304" pitchFamily="18" charset="0"/>
                    <a:ea typeface="宋体" panose="02010600030101010101" pitchFamily="2" charset="-122"/>
                  </a:rPr>
                  <a:t>=2 v</a:t>
                </a:r>
                <a:r>
                  <a:rPr lang="en-US" altLang="zh-CN" sz="1600" b="1" baseline="-30000">
                    <a:solidFill>
                      <a:srgbClr val="000000"/>
                    </a:solidFill>
                    <a:latin typeface="Times New Roman" panose="02020603050405020304" pitchFamily="18" charset="0"/>
                    <a:ea typeface="宋体" panose="02010600030101010101" pitchFamily="2" charset="-122"/>
                  </a:rPr>
                  <a:t>1</a:t>
                </a:r>
                <a:r>
                  <a:rPr lang="en-US" altLang="zh-CN" sz="16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8773" name="Rectangle 172"/>
              <p:cNvSpPr>
                <a:spLocks noChangeArrowheads="1"/>
              </p:cNvSpPr>
              <p:nvPr/>
            </p:nvSpPr>
            <p:spPr bwMode="auto">
              <a:xfrm>
                <a:off x="0" y="0"/>
                <a:ext cx="59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774" name="Group 102"/>
            <p:cNvGrpSpPr>
              <a:grpSpLocks/>
            </p:cNvGrpSpPr>
            <p:nvPr/>
          </p:nvGrpSpPr>
          <p:grpSpPr bwMode="auto">
            <a:xfrm>
              <a:off x="712" y="609"/>
              <a:ext cx="322" cy="270"/>
              <a:chOff x="0" y="0"/>
              <a:chExt cx="268" cy="384"/>
            </a:xfrm>
          </p:grpSpPr>
          <p:sp>
            <p:nvSpPr>
              <p:cNvPr id="28775" name="Rectangle 56"/>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776" name="Rectangle 174"/>
              <p:cNvSpPr>
                <a:spLocks noChangeArrowheads="1"/>
              </p:cNvSpPr>
              <p:nvPr/>
            </p:nvSpPr>
            <p:spPr bwMode="auto">
              <a:xfrm>
                <a:off x="0" y="0"/>
                <a:ext cx="26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777" name="Group 105"/>
            <p:cNvGrpSpPr>
              <a:grpSpLocks/>
            </p:cNvGrpSpPr>
            <p:nvPr/>
          </p:nvGrpSpPr>
          <p:grpSpPr bwMode="auto">
            <a:xfrm>
              <a:off x="1034" y="609"/>
              <a:ext cx="322" cy="270"/>
              <a:chOff x="0" y="0"/>
              <a:chExt cx="268" cy="384"/>
            </a:xfrm>
          </p:grpSpPr>
          <p:sp>
            <p:nvSpPr>
              <p:cNvPr id="28778" name="Rectangle 57"/>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779" name="Rectangle 176"/>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780" name="Group 108"/>
            <p:cNvGrpSpPr>
              <a:grpSpLocks/>
            </p:cNvGrpSpPr>
            <p:nvPr/>
          </p:nvGrpSpPr>
          <p:grpSpPr bwMode="auto">
            <a:xfrm>
              <a:off x="1356" y="609"/>
              <a:ext cx="323" cy="270"/>
              <a:chOff x="0" y="0"/>
              <a:chExt cx="268" cy="384"/>
            </a:xfrm>
          </p:grpSpPr>
          <p:sp>
            <p:nvSpPr>
              <p:cNvPr id="28781" name="Rectangle 58"/>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782" name="Rectangle 178"/>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783" name="Group 111"/>
            <p:cNvGrpSpPr>
              <a:grpSpLocks/>
            </p:cNvGrpSpPr>
            <p:nvPr/>
          </p:nvGrpSpPr>
          <p:grpSpPr bwMode="auto">
            <a:xfrm>
              <a:off x="1679" y="609"/>
              <a:ext cx="322" cy="270"/>
              <a:chOff x="0" y="0"/>
              <a:chExt cx="268" cy="384"/>
            </a:xfrm>
          </p:grpSpPr>
          <p:sp>
            <p:nvSpPr>
              <p:cNvPr id="28784" name="Rectangle 59"/>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785" name="Rectangle 180"/>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786" name="Group 114"/>
            <p:cNvGrpSpPr>
              <a:grpSpLocks/>
            </p:cNvGrpSpPr>
            <p:nvPr/>
          </p:nvGrpSpPr>
          <p:grpSpPr bwMode="auto">
            <a:xfrm>
              <a:off x="2001" y="609"/>
              <a:ext cx="322" cy="270"/>
              <a:chOff x="0" y="0"/>
              <a:chExt cx="268" cy="384"/>
            </a:xfrm>
          </p:grpSpPr>
          <p:sp>
            <p:nvSpPr>
              <p:cNvPr id="28787" name="Rectangle 60"/>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788" name="Rectangle 182"/>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789" name="Group 117"/>
            <p:cNvGrpSpPr>
              <a:grpSpLocks/>
            </p:cNvGrpSpPr>
            <p:nvPr/>
          </p:nvGrpSpPr>
          <p:grpSpPr bwMode="auto">
            <a:xfrm>
              <a:off x="2323" y="609"/>
              <a:ext cx="323" cy="270"/>
              <a:chOff x="0" y="0"/>
              <a:chExt cx="268" cy="384"/>
            </a:xfrm>
          </p:grpSpPr>
          <p:sp>
            <p:nvSpPr>
              <p:cNvPr id="28790" name="Rectangle 61"/>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791" name="Rectangle 184"/>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792" name="Group 120"/>
            <p:cNvGrpSpPr>
              <a:grpSpLocks/>
            </p:cNvGrpSpPr>
            <p:nvPr/>
          </p:nvGrpSpPr>
          <p:grpSpPr bwMode="auto">
            <a:xfrm>
              <a:off x="2646" y="609"/>
              <a:ext cx="322" cy="270"/>
              <a:chOff x="0" y="0"/>
              <a:chExt cx="268" cy="384"/>
            </a:xfrm>
          </p:grpSpPr>
          <p:sp>
            <p:nvSpPr>
              <p:cNvPr id="28793" name="Rectangle 62"/>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794" name="Rectangle 186"/>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795" name="Group 123"/>
            <p:cNvGrpSpPr>
              <a:grpSpLocks/>
            </p:cNvGrpSpPr>
            <p:nvPr/>
          </p:nvGrpSpPr>
          <p:grpSpPr bwMode="auto">
            <a:xfrm>
              <a:off x="2968" y="609"/>
              <a:ext cx="323" cy="270"/>
              <a:chOff x="0" y="0"/>
              <a:chExt cx="268" cy="384"/>
            </a:xfrm>
          </p:grpSpPr>
          <p:sp>
            <p:nvSpPr>
              <p:cNvPr id="28796" name="Rectangle 63"/>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797" name="Rectangle 188"/>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798" name="Group 126"/>
            <p:cNvGrpSpPr>
              <a:grpSpLocks/>
            </p:cNvGrpSpPr>
            <p:nvPr/>
          </p:nvGrpSpPr>
          <p:grpSpPr bwMode="auto">
            <a:xfrm>
              <a:off x="3291" y="609"/>
              <a:ext cx="322" cy="270"/>
              <a:chOff x="0" y="0"/>
              <a:chExt cx="268" cy="384"/>
            </a:xfrm>
          </p:grpSpPr>
          <p:sp>
            <p:nvSpPr>
              <p:cNvPr id="28799" name="Rectangle 64"/>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800" name="Rectangle 190"/>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801" name="Group 129"/>
            <p:cNvGrpSpPr>
              <a:grpSpLocks/>
            </p:cNvGrpSpPr>
            <p:nvPr/>
          </p:nvGrpSpPr>
          <p:grpSpPr bwMode="auto">
            <a:xfrm>
              <a:off x="3613" y="609"/>
              <a:ext cx="322" cy="270"/>
              <a:chOff x="0" y="0"/>
              <a:chExt cx="268" cy="384"/>
            </a:xfrm>
          </p:grpSpPr>
          <p:sp>
            <p:nvSpPr>
              <p:cNvPr id="28802" name="Rectangle 65"/>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803" name="Rectangle 192"/>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804" name="Group 132"/>
            <p:cNvGrpSpPr>
              <a:grpSpLocks/>
            </p:cNvGrpSpPr>
            <p:nvPr/>
          </p:nvGrpSpPr>
          <p:grpSpPr bwMode="auto">
            <a:xfrm>
              <a:off x="3935" y="609"/>
              <a:ext cx="323" cy="270"/>
              <a:chOff x="0" y="0"/>
              <a:chExt cx="268" cy="384"/>
            </a:xfrm>
          </p:grpSpPr>
          <p:sp>
            <p:nvSpPr>
              <p:cNvPr id="28805" name="Rectangle 66"/>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806" name="Rectangle 194"/>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807" name="Group 135"/>
            <p:cNvGrpSpPr>
              <a:grpSpLocks/>
            </p:cNvGrpSpPr>
            <p:nvPr/>
          </p:nvGrpSpPr>
          <p:grpSpPr bwMode="auto">
            <a:xfrm>
              <a:off x="4258" y="609"/>
              <a:ext cx="322" cy="270"/>
              <a:chOff x="0" y="0"/>
              <a:chExt cx="268" cy="384"/>
            </a:xfrm>
          </p:grpSpPr>
          <p:sp>
            <p:nvSpPr>
              <p:cNvPr id="28808" name="Rectangle 67"/>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809" name="Rectangle 196"/>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810" name="Group 138"/>
            <p:cNvGrpSpPr>
              <a:grpSpLocks/>
            </p:cNvGrpSpPr>
            <p:nvPr/>
          </p:nvGrpSpPr>
          <p:grpSpPr bwMode="auto">
            <a:xfrm>
              <a:off x="2" y="879"/>
              <a:ext cx="710" cy="270"/>
              <a:chOff x="0" y="0"/>
              <a:chExt cx="590" cy="384"/>
            </a:xfrm>
          </p:grpSpPr>
          <p:sp>
            <p:nvSpPr>
              <p:cNvPr id="28811" name="Rectangle 68"/>
              <p:cNvSpPr>
                <a:spLocks noChangeArrowheads="1"/>
              </p:cNvSpPr>
              <p:nvPr/>
            </p:nvSpPr>
            <p:spPr bwMode="auto">
              <a:xfrm>
                <a:off x="43" y="0"/>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w</a:t>
                </a:r>
                <a:r>
                  <a:rPr lang="en-US" altLang="zh-CN" sz="1600" b="1" baseline="-30000">
                    <a:solidFill>
                      <a:srgbClr val="000000"/>
                    </a:solidFill>
                    <a:latin typeface="Times New Roman" panose="02020603050405020304" pitchFamily="18" charset="0"/>
                    <a:ea typeface="宋体" panose="02010600030101010101" pitchFamily="2" charset="-122"/>
                  </a:rPr>
                  <a:t>2</a:t>
                </a:r>
                <a:r>
                  <a:rPr lang="en-US" altLang="zh-CN" sz="1600" b="1">
                    <a:solidFill>
                      <a:srgbClr val="000000"/>
                    </a:solidFill>
                    <a:latin typeface="Times New Roman" panose="02020603050405020304" pitchFamily="18" charset="0"/>
                    <a:ea typeface="宋体" panose="02010600030101010101" pitchFamily="2" charset="-122"/>
                  </a:rPr>
                  <a:t>=2 v</a:t>
                </a:r>
                <a:r>
                  <a:rPr lang="en-US" altLang="zh-CN" sz="1600" b="1" baseline="-30000">
                    <a:solidFill>
                      <a:srgbClr val="000000"/>
                    </a:solidFill>
                    <a:latin typeface="Times New Roman" panose="02020603050405020304" pitchFamily="18" charset="0"/>
                    <a:ea typeface="宋体" panose="02010600030101010101" pitchFamily="2" charset="-122"/>
                  </a:rPr>
                  <a:t>2</a:t>
                </a:r>
                <a:r>
                  <a:rPr lang="en-US" altLang="zh-CN" sz="1600" b="1">
                    <a:solidFill>
                      <a:srgbClr val="000000"/>
                    </a:solidFill>
                    <a:latin typeface="Times New Roman" panose="02020603050405020304" pitchFamily="18" charset="0"/>
                    <a:ea typeface="宋体" panose="02010600030101010101" pitchFamily="2" charset="-122"/>
                  </a:rPr>
                  <a:t>=3</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8812" name="Rectangle 198"/>
              <p:cNvSpPr>
                <a:spLocks noChangeArrowheads="1"/>
              </p:cNvSpPr>
              <p:nvPr/>
            </p:nvSpPr>
            <p:spPr bwMode="auto">
              <a:xfrm>
                <a:off x="0" y="0"/>
                <a:ext cx="59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813" name="Group 141"/>
            <p:cNvGrpSpPr>
              <a:grpSpLocks/>
            </p:cNvGrpSpPr>
            <p:nvPr/>
          </p:nvGrpSpPr>
          <p:grpSpPr bwMode="auto">
            <a:xfrm>
              <a:off x="712" y="879"/>
              <a:ext cx="322" cy="270"/>
              <a:chOff x="0" y="0"/>
              <a:chExt cx="268" cy="384"/>
            </a:xfrm>
          </p:grpSpPr>
          <p:sp>
            <p:nvSpPr>
              <p:cNvPr id="28814" name="Rectangle 69"/>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2</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815" name="Rectangle 200"/>
              <p:cNvSpPr>
                <a:spLocks noChangeArrowheads="1"/>
              </p:cNvSpPr>
              <p:nvPr/>
            </p:nvSpPr>
            <p:spPr bwMode="auto">
              <a:xfrm>
                <a:off x="0" y="0"/>
                <a:ext cx="26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816" name="Group 144"/>
            <p:cNvGrpSpPr>
              <a:grpSpLocks/>
            </p:cNvGrpSpPr>
            <p:nvPr/>
          </p:nvGrpSpPr>
          <p:grpSpPr bwMode="auto">
            <a:xfrm>
              <a:off x="1034" y="879"/>
              <a:ext cx="322" cy="270"/>
              <a:chOff x="0" y="0"/>
              <a:chExt cx="268" cy="384"/>
            </a:xfrm>
          </p:grpSpPr>
          <p:sp>
            <p:nvSpPr>
              <p:cNvPr id="28817" name="Rectangle 70"/>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818" name="Rectangle 202"/>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819" name="Group 147"/>
            <p:cNvGrpSpPr>
              <a:grpSpLocks/>
            </p:cNvGrpSpPr>
            <p:nvPr/>
          </p:nvGrpSpPr>
          <p:grpSpPr bwMode="auto">
            <a:xfrm>
              <a:off x="1356" y="879"/>
              <a:ext cx="323" cy="270"/>
              <a:chOff x="0" y="0"/>
              <a:chExt cx="268" cy="384"/>
            </a:xfrm>
          </p:grpSpPr>
          <p:sp>
            <p:nvSpPr>
              <p:cNvPr id="28820" name="Rectangle 71"/>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821" name="Rectangle 204"/>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822" name="Group 150"/>
            <p:cNvGrpSpPr>
              <a:grpSpLocks/>
            </p:cNvGrpSpPr>
            <p:nvPr/>
          </p:nvGrpSpPr>
          <p:grpSpPr bwMode="auto">
            <a:xfrm>
              <a:off x="1679" y="879"/>
              <a:ext cx="322" cy="270"/>
              <a:chOff x="0" y="0"/>
              <a:chExt cx="268" cy="384"/>
            </a:xfrm>
          </p:grpSpPr>
          <p:sp>
            <p:nvSpPr>
              <p:cNvPr id="28823" name="Rectangle 72"/>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824" name="Rectangle 206"/>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825" name="Group 153"/>
            <p:cNvGrpSpPr>
              <a:grpSpLocks/>
            </p:cNvGrpSpPr>
            <p:nvPr/>
          </p:nvGrpSpPr>
          <p:grpSpPr bwMode="auto">
            <a:xfrm>
              <a:off x="2001" y="879"/>
              <a:ext cx="322" cy="270"/>
              <a:chOff x="0" y="0"/>
              <a:chExt cx="268" cy="384"/>
            </a:xfrm>
          </p:grpSpPr>
          <p:sp>
            <p:nvSpPr>
              <p:cNvPr id="28826" name="Rectangle 73"/>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827" name="Rectangle 208"/>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828" name="Group 156"/>
            <p:cNvGrpSpPr>
              <a:grpSpLocks/>
            </p:cNvGrpSpPr>
            <p:nvPr/>
          </p:nvGrpSpPr>
          <p:grpSpPr bwMode="auto">
            <a:xfrm>
              <a:off x="2323" y="879"/>
              <a:ext cx="323" cy="270"/>
              <a:chOff x="0" y="0"/>
              <a:chExt cx="268" cy="384"/>
            </a:xfrm>
          </p:grpSpPr>
          <p:sp>
            <p:nvSpPr>
              <p:cNvPr id="28829" name="Rectangle 74"/>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830" name="Rectangle 210"/>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831" name="Group 159"/>
            <p:cNvGrpSpPr>
              <a:grpSpLocks/>
            </p:cNvGrpSpPr>
            <p:nvPr/>
          </p:nvGrpSpPr>
          <p:grpSpPr bwMode="auto">
            <a:xfrm>
              <a:off x="2646" y="879"/>
              <a:ext cx="322" cy="270"/>
              <a:chOff x="0" y="0"/>
              <a:chExt cx="268" cy="384"/>
            </a:xfrm>
          </p:grpSpPr>
          <p:sp>
            <p:nvSpPr>
              <p:cNvPr id="28832" name="Rectangle 75"/>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833" name="Rectangle 212"/>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834" name="Group 162"/>
            <p:cNvGrpSpPr>
              <a:grpSpLocks/>
            </p:cNvGrpSpPr>
            <p:nvPr/>
          </p:nvGrpSpPr>
          <p:grpSpPr bwMode="auto">
            <a:xfrm>
              <a:off x="2949" y="862"/>
              <a:ext cx="323" cy="270"/>
              <a:chOff x="0" y="0"/>
              <a:chExt cx="268" cy="384"/>
            </a:xfrm>
          </p:grpSpPr>
          <p:sp>
            <p:nvSpPr>
              <p:cNvPr id="28835" name="Rectangle 76"/>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836" name="Rectangle 214"/>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837" name="Group 165"/>
            <p:cNvGrpSpPr>
              <a:grpSpLocks/>
            </p:cNvGrpSpPr>
            <p:nvPr/>
          </p:nvGrpSpPr>
          <p:grpSpPr bwMode="auto">
            <a:xfrm>
              <a:off x="3291" y="879"/>
              <a:ext cx="322" cy="270"/>
              <a:chOff x="0" y="0"/>
              <a:chExt cx="268" cy="384"/>
            </a:xfrm>
          </p:grpSpPr>
          <p:sp>
            <p:nvSpPr>
              <p:cNvPr id="28838" name="Rectangle 77"/>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839" name="Rectangle 216"/>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840" name="Group 168"/>
            <p:cNvGrpSpPr>
              <a:grpSpLocks/>
            </p:cNvGrpSpPr>
            <p:nvPr/>
          </p:nvGrpSpPr>
          <p:grpSpPr bwMode="auto">
            <a:xfrm>
              <a:off x="3613" y="879"/>
              <a:ext cx="322" cy="270"/>
              <a:chOff x="0" y="0"/>
              <a:chExt cx="268" cy="384"/>
            </a:xfrm>
          </p:grpSpPr>
          <p:sp>
            <p:nvSpPr>
              <p:cNvPr id="28841" name="Rectangle 78"/>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842" name="Rectangle 218"/>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843" name="Group 171"/>
            <p:cNvGrpSpPr>
              <a:grpSpLocks/>
            </p:cNvGrpSpPr>
            <p:nvPr/>
          </p:nvGrpSpPr>
          <p:grpSpPr bwMode="auto">
            <a:xfrm>
              <a:off x="3935" y="879"/>
              <a:ext cx="323" cy="270"/>
              <a:chOff x="0" y="0"/>
              <a:chExt cx="268" cy="384"/>
            </a:xfrm>
          </p:grpSpPr>
          <p:sp>
            <p:nvSpPr>
              <p:cNvPr id="28844" name="Rectangle 79"/>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845" name="Rectangle 220"/>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846" name="Group 174"/>
            <p:cNvGrpSpPr>
              <a:grpSpLocks/>
            </p:cNvGrpSpPr>
            <p:nvPr/>
          </p:nvGrpSpPr>
          <p:grpSpPr bwMode="auto">
            <a:xfrm>
              <a:off x="4258" y="879"/>
              <a:ext cx="322" cy="270"/>
              <a:chOff x="0" y="0"/>
              <a:chExt cx="268" cy="384"/>
            </a:xfrm>
          </p:grpSpPr>
          <p:sp>
            <p:nvSpPr>
              <p:cNvPr id="28847" name="Rectangle 80"/>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CC0000"/>
                  </a:solidFill>
                  <a:latin typeface="Times New Roman" panose="02020603050405020304" pitchFamily="18" charset="0"/>
                  <a:ea typeface="宋体" panose="02010600030101010101" pitchFamily="2" charset="-122"/>
                </a:endParaRPr>
              </a:p>
            </p:txBody>
          </p:sp>
          <p:sp>
            <p:nvSpPr>
              <p:cNvPr id="28848" name="Rectangle 222"/>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849" name="Group 177"/>
            <p:cNvGrpSpPr>
              <a:grpSpLocks/>
            </p:cNvGrpSpPr>
            <p:nvPr/>
          </p:nvGrpSpPr>
          <p:grpSpPr bwMode="auto">
            <a:xfrm>
              <a:off x="2" y="1149"/>
              <a:ext cx="710" cy="337"/>
              <a:chOff x="0" y="0"/>
              <a:chExt cx="590" cy="480"/>
            </a:xfrm>
          </p:grpSpPr>
          <p:sp>
            <p:nvSpPr>
              <p:cNvPr id="28850" name="Rectangle 81"/>
              <p:cNvSpPr>
                <a:spLocks noChangeArrowheads="1"/>
              </p:cNvSpPr>
              <p:nvPr/>
            </p:nvSpPr>
            <p:spPr bwMode="auto">
              <a:xfrm>
                <a:off x="43" y="0"/>
                <a:ext cx="504"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w</a:t>
                </a:r>
                <a:r>
                  <a:rPr lang="en-US" altLang="zh-CN" sz="1600" b="1" baseline="-30000">
                    <a:solidFill>
                      <a:srgbClr val="000000"/>
                    </a:solidFill>
                    <a:latin typeface="Times New Roman" panose="02020603050405020304" pitchFamily="18" charset="0"/>
                    <a:ea typeface="宋体" panose="02010600030101010101" pitchFamily="2" charset="-122"/>
                  </a:rPr>
                  <a:t>3</a:t>
                </a:r>
                <a:r>
                  <a:rPr lang="en-US" altLang="zh-CN" sz="1600" b="1">
                    <a:solidFill>
                      <a:srgbClr val="000000"/>
                    </a:solidFill>
                    <a:latin typeface="Times New Roman" panose="02020603050405020304" pitchFamily="18" charset="0"/>
                    <a:ea typeface="宋体" panose="02010600030101010101" pitchFamily="2" charset="-122"/>
                  </a:rPr>
                  <a:t>=6 v</a:t>
                </a:r>
                <a:r>
                  <a:rPr lang="en-US" altLang="zh-CN" sz="1600" b="1" baseline="-30000">
                    <a:solidFill>
                      <a:srgbClr val="000000"/>
                    </a:solidFill>
                    <a:latin typeface="Times New Roman" panose="02020603050405020304" pitchFamily="18" charset="0"/>
                    <a:ea typeface="宋体" panose="02010600030101010101" pitchFamily="2" charset="-122"/>
                  </a:rPr>
                  <a:t>3</a:t>
                </a:r>
                <a:r>
                  <a:rPr lang="en-US" altLang="zh-CN" sz="1600" b="1">
                    <a:solidFill>
                      <a:srgbClr val="000000"/>
                    </a:solidFill>
                    <a:latin typeface="Times New Roman" panose="02020603050405020304" pitchFamily="18" charset="0"/>
                    <a:ea typeface="宋体" panose="02010600030101010101" pitchFamily="2" charset="-122"/>
                  </a:rPr>
                  <a:t>=5</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8851" name="Rectangle 224"/>
              <p:cNvSpPr>
                <a:spLocks noChangeArrowheads="1"/>
              </p:cNvSpPr>
              <p:nvPr/>
            </p:nvSpPr>
            <p:spPr bwMode="auto">
              <a:xfrm>
                <a:off x="0" y="0"/>
                <a:ext cx="59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852" name="Group 180"/>
            <p:cNvGrpSpPr>
              <a:grpSpLocks/>
            </p:cNvGrpSpPr>
            <p:nvPr/>
          </p:nvGrpSpPr>
          <p:grpSpPr bwMode="auto">
            <a:xfrm>
              <a:off x="712" y="1149"/>
              <a:ext cx="322" cy="337"/>
              <a:chOff x="0" y="0"/>
              <a:chExt cx="268" cy="480"/>
            </a:xfrm>
          </p:grpSpPr>
          <p:sp>
            <p:nvSpPr>
              <p:cNvPr id="28853" name="Rectangle 82"/>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3</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854" name="Rectangle 226"/>
              <p:cNvSpPr>
                <a:spLocks noChangeArrowheads="1"/>
              </p:cNvSpPr>
              <p:nvPr/>
            </p:nvSpPr>
            <p:spPr bwMode="auto">
              <a:xfrm>
                <a:off x="0" y="0"/>
                <a:ext cx="26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855" name="Group 183"/>
            <p:cNvGrpSpPr>
              <a:grpSpLocks/>
            </p:cNvGrpSpPr>
            <p:nvPr/>
          </p:nvGrpSpPr>
          <p:grpSpPr bwMode="auto">
            <a:xfrm>
              <a:off x="1034" y="1149"/>
              <a:ext cx="322" cy="337"/>
              <a:chOff x="0" y="0"/>
              <a:chExt cx="268" cy="480"/>
            </a:xfrm>
          </p:grpSpPr>
          <p:sp>
            <p:nvSpPr>
              <p:cNvPr id="28856" name="Rectangle 83"/>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857" name="Rectangle 228"/>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858" name="Group 186"/>
            <p:cNvGrpSpPr>
              <a:grpSpLocks/>
            </p:cNvGrpSpPr>
            <p:nvPr/>
          </p:nvGrpSpPr>
          <p:grpSpPr bwMode="auto">
            <a:xfrm>
              <a:off x="1356" y="1149"/>
              <a:ext cx="323" cy="337"/>
              <a:chOff x="0" y="0"/>
              <a:chExt cx="268" cy="480"/>
            </a:xfrm>
          </p:grpSpPr>
          <p:sp>
            <p:nvSpPr>
              <p:cNvPr id="28859" name="Rectangle 84"/>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860" name="Rectangle 230"/>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861" name="Group 189"/>
            <p:cNvGrpSpPr>
              <a:grpSpLocks/>
            </p:cNvGrpSpPr>
            <p:nvPr/>
          </p:nvGrpSpPr>
          <p:grpSpPr bwMode="auto">
            <a:xfrm>
              <a:off x="1679" y="1149"/>
              <a:ext cx="322" cy="337"/>
              <a:chOff x="0" y="0"/>
              <a:chExt cx="268" cy="480"/>
            </a:xfrm>
          </p:grpSpPr>
          <p:sp>
            <p:nvSpPr>
              <p:cNvPr id="28862" name="Rectangle 85"/>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863" name="Rectangle 232"/>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864" name="Group 192"/>
            <p:cNvGrpSpPr>
              <a:grpSpLocks/>
            </p:cNvGrpSpPr>
            <p:nvPr/>
          </p:nvGrpSpPr>
          <p:grpSpPr bwMode="auto">
            <a:xfrm>
              <a:off x="2001" y="1149"/>
              <a:ext cx="322" cy="337"/>
              <a:chOff x="0" y="0"/>
              <a:chExt cx="268" cy="480"/>
            </a:xfrm>
          </p:grpSpPr>
          <p:sp>
            <p:nvSpPr>
              <p:cNvPr id="28865" name="Rectangle 86"/>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866" name="Rectangle 234"/>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867" name="Group 195"/>
            <p:cNvGrpSpPr>
              <a:grpSpLocks/>
            </p:cNvGrpSpPr>
            <p:nvPr/>
          </p:nvGrpSpPr>
          <p:grpSpPr bwMode="auto">
            <a:xfrm>
              <a:off x="2323" y="1149"/>
              <a:ext cx="323" cy="337"/>
              <a:chOff x="0" y="0"/>
              <a:chExt cx="268" cy="480"/>
            </a:xfrm>
          </p:grpSpPr>
          <p:sp>
            <p:nvSpPr>
              <p:cNvPr id="28868" name="Rectangle 87"/>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869" name="Rectangle 236"/>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870" name="Group 198"/>
            <p:cNvGrpSpPr>
              <a:grpSpLocks/>
            </p:cNvGrpSpPr>
            <p:nvPr/>
          </p:nvGrpSpPr>
          <p:grpSpPr bwMode="auto">
            <a:xfrm>
              <a:off x="2646" y="1149"/>
              <a:ext cx="322" cy="337"/>
              <a:chOff x="0" y="0"/>
              <a:chExt cx="268" cy="480"/>
            </a:xfrm>
          </p:grpSpPr>
          <p:sp>
            <p:nvSpPr>
              <p:cNvPr id="28871" name="Rectangle 88"/>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872" name="Rectangle 238"/>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873" name="Group 201"/>
            <p:cNvGrpSpPr>
              <a:grpSpLocks/>
            </p:cNvGrpSpPr>
            <p:nvPr/>
          </p:nvGrpSpPr>
          <p:grpSpPr bwMode="auto">
            <a:xfrm>
              <a:off x="2968" y="1149"/>
              <a:ext cx="323" cy="337"/>
              <a:chOff x="0" y="0"/>
              <a:chExt cx="268" cy="480"/>
            </a:xfrm>
          </p:grpSpPr>
          <p:sp>
            <p:nvSpPr>
              <p:cNvPr id="28874" name="Rectangle 89"/>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3333CC"/>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875" name="Rectangle 240"/>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876" name="Group 204"/>
            <p:cNvGrpSpPr>
              <a:grpSpLocks/>
            </p:cNvGrpSpPr>
            <p:nvPr/>
          </p:nvGrpSpPr>
          <p:grpSpPr bwMode="auto">
            <a:xfrm>
              <a:off x="3291" y="1149"/>
              <a:ext cx="322" cy="337"/>
              <a:chOff x="0" y="0"/>
              <a:chExt cx="268" cy="480"/>
            </a:xfrm>
          </p:grpSpPr>
          <p:sp>
            <p:nvSpPr>
              <p:cNvPr id="28877" name="Rectangle 90"/>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878" name="Rectangle 242"/>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879" name="Group 207"/>
            <p:cNvGrpSpPr>
              <a:grpSpLocks/>
            </p:cNvGrpSpPr>
            <p:nvPr/>
          </p:nvGrpSpPr>
          <p:grpSpPr bwMode="auto">
            <a:xfrm>
              <a:off x="3613" y="1149"/>
              <a:ext cx="322" cy="337"/>
              <a:chOff x="0" y="0"/>
              <a:chExt cx="268" cy="480"/>
            </a:xfrm>
          </p:grpSpPr>
          <p:sp>
            <p:nvSpPr>
              <p:cNvPr id="28880" name="Rectangle 91"/>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11</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881" name="Rectangle 244"/>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882" name="Group 210"/>
            <p:cNvGrpSpPr>
              <a:grpSpLocks/>
            </p:cNvGrpSpPr>
            <p:nvPr/>
          </p:nvGrpSpPr>
          <p:grpSpPr bwMode="auto">
            <a:xfrm>
              <a:off x="3935" y="1149"/>
              <a:ext cx="323" cy="337"/>
              <a:chOff x="0" y="0"/>
              <a:chExt cx="268" cy="480"/>
            </a:xfrm>
          </p:grpSpPr>
          <p:sp>
            <p:nvSpPr>
              <p:cNvPr id="28883" name="Rectangle 92"/>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11</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884" name="Rectangle 246"/>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885" name="Group 213"/>
            <p:cNvGrpSpPr>
              <a:grpSpLocks/>
            </p:cNvGrpSpPr>
            <p:nvPr/>
          </p:nvGrpSpPr>
          <p:grpSpPr bwMode="auto">
            <a:xfrm>
              <a:off x="4258" y="1149"/>
              <a:ext cx="322" cy="337"/>
              <a:chOff x="0" y="0"/>
              <a:chExt cx="268" cy="480"/>
            </a:xfrm>
          </p:grpSpPr>
          <p:sp>
            <p:nvSpPr>
              <p:cNvPr id="28886" name="Rectangle 93"/>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14</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887" name="Rectangle 248"/>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888" name="Group 216"/>
            <p:cNvGrpSpPr>
              <a:grpSpLocks/>
            </p:cNvGrpSpPr>
            <p:nvPr/>
          </p:nvGrpSpPr>
          <p:grpSpPr bwMode="auto">
            <a:xfrm>
              <a:off x="2" y="1486"/>
              <a:ext cx="710" cy="338"/>
              <a:chOff x="0" y="0"/>
              <a:chExt cx="590" cy="480"/>
            </a:xfrm>
          </p:grpSpPr>
          <p:sp>
            <p:nvSpPr>
              <p:cNvPr id="28889" name="Rectangle 94"/>
              <p:cNvSpPr>
                <a:spLocks noChangeArrowheads="1"/>
              </p:cNvSpPr>
              <p:nvPr/>
            </p:nvSpPr>
            <p:spPr bwMode="auto">
              <a:xfrm>
                <a:off x="43" y="0"/>
                <a:ext cx="504"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w</a:t>
                </a:r>
                <a:r>
                  <a:rPr lang="en-US" altLang="zh-CN" sz="1600" b="1" baseline="-30000">
                    <a:solidFill>
                      <a:srgbClr val="000000"/>
                    </a:solidFill>
                    <a:latin typeface="Times New Roman" panose="02020603050405020304" pitchFamily="18" charset="0"/>
                    <a:ea typeface="宋体" panose="02010600030101010101" pitchFamily="2" charset="-122"/>
                  </a:rPr>
                  <a:t>4</a:t>
                </a:r>
                <a:r>
                  <a:rPr lang="en-US" altLang="zh-CN" sz="1600" b="1">
                    <a:solidFill>
                      <a:srgbClr val="000000"/>
                    </a:solidFill>
                    <a:latin typeface="Times New Roman" panose="02020603050405020304" pitchFamily="18" charset="0"/>
                    <a:ea typeface="宋体" panose="02010600030101010101" pitchFamily="2" charset="-122"/>
                  </a:rPr>
                  <a:t>=5 v</a:t>
                </a:r>
                <a:r>
                  <a:rPr lang="en-US" altLang="zh-CN" sz="1600" b="1" baseline="-30000">
                    <a:solidFill>
                      <a:srgbClr val="000000"/>
                    </a:solidFill>
                    <a:latin typeface="Times New Roman" panose="02020603050405020304" pitchFamily="18" charset="0"/>
                    <a:ea typeface="宋体" panose="02010600030101010101" pitchFamily="2" charset="-122"/>
                  </a:rPr>
                  <a:t>4</a:t>
                </a:r>
                <a:r>
                  <a:rPr lang="en-US" altLang="zh-CN" sz="1600" b="1">
                    <a:solidFill>
                      <a:srgbClr val="000000"/>
                    </a:solidFill>
                    <a:latin typeface="Times New Roman" panose="02020603050405020304" pitchFamily="18" charset="0"/>
                    <a:ea typeface="宋体" panose="02010600030101010101" pitchFamily="2" charset="-122"/>
                  </a:rPr>
                  <a:t>=4</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8890" name="Rectangle 250"/>
              <p:cNvSpPr>
                <a:spLocks noChangeArrowheads="1"/>
              </p:cNvSpPr>
              <p:nvPr/>
            </p:nvSpPr>
            <p:spPr bwMode="auto">
              <a:xfrm>
                <a:off x="0" y="0"/>
                <a:ext cx="59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891" name="Group 219"/>
            <p:cNvGrpSpPr>
              <a:grpSpLocks/>
            </p:cNvGrpSpPr>
            <p:nvPr/>
          </p:nvGrpSpPr>
          <p:grpSpPr bwMode="auto">
            <a:xfrm>
              <a:off x="712" y="1486"/>
              <a:ext cx="322" cy="338"/>
              <a:chOff x="0" y="0"/>
              <a:chExt cx="268" cy="480"/>
            </a:xfrm>
          </p:grpSpPr>
          <p:sp>
            <p:nvSpPr>
              <p:cNvPr id="28892" name="Rectangle 95"/>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4</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893" name="Rectangle 252"/>
              <p:cNvSpPr>
                <a:spLocks noChangeArrowheads="1"/>
              </p:cNvSpPr>
              <p:nvPr/>
            </p:nvSpPr>
            <p:spPr bwMode="auto">
              <a:xfrm>
                <a:off x="0" y="0"/>
                <a:ext cx="26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894" name="Group 222"/>
            <p:cNvGrpSpPr>
              <a:grpSpLocks/>
            </p:cNvGrpSpPr>
            <p:nvPr/>
          </p:nvGrpSpPr>
          <p:grpSpPr bwMode="auto">
            <a:xfrm>
              <a:off x="1034" y="1486"/>
              <a:ext cx="322" cy="338"/>
              <a:chOff x="0" y="0"/>
              <a:chExt cx="268" cy="480"/>
            </a:xfrm>
          </p:grpSpPr>
          <p:sp>
            <p:nvSpPr>
              <p:cNvPr id="28895" name="Rectangle 96"/>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896" name="Rectangle 254"/>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897" name="Group 225"/>
            <p:cNvGrpSpPr>
              <a:grpSpLocks/>
            </p:cNvGrpSpPr>
            <p:nvPr/>
          </p:nvGrpSpPr>
          <p:grpSpPr bwMode="auto">
            <a:xfrm>
              <a:off x="1356" y="1486"/>
              <a:ext cx="323" cy="338"/>
              <a:chOff x="0" y="0"/>
              <a:chExt cx="268" cy="480"/>
            </a:xfrm>
          </p:grpSpPr>
          <p:sp>
            <p:nvSpPr>
              <p:cNvPr id="28898" name="Rectangle 97"/>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899" name="Rectangle 256"/>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900" name="Group 228"/>
            <p:cNvGrpSpPr>
              <a:grpSpLocks/>
            </p:cNvGrpSpPr>
            <p:nvPr/>
          </p:nvGrpSpPr>
          <p:grpSpPr bwMode="auto">
            <a:xfrm>
              <a:off x="1679" y="1486"/>
              <a:ext cx="322" cy="338"/>
              <a:chOff x="0" y="0"/>
              <a:chExt cx="268" cy="480"/>
            </a:xfrm>
          </p:grpSpPr>
          <p:sp>
            <p:nvSpPr>
              <p:cNvPr id="28901" name="Rectangle 98"/>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902" name="Rectangle 258"/>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903" name="Group 231"/>
            <p:cNvGrpSpPr>
              <a:grpSpLocks/>
            </p:cNvGrpSpPr>
            <p:nvPr/>
          </p:nvGrpSpPr>
          <p:grpSpPr bwMode="auto">
            <a:xfrm>
              <a:off x="2001" y="1486"/>
              <a:ext cx="322" cy="338"/>
              <a:chOff x="0" y="0"/>
              <a:chExt cx="268" cy="480"/>
            </a:xfrm>
          </p:grpSpPr>
          <p:sp>
            <p:nvSpPr>
              <p:cNvPr id="28904" name="Rectangle 99"/>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905" name="Rectangle 260"/>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906" name="Group 234"/>
            <p:cNvGrpSpPr>
              <a:grpSpLocks/>
            </p:cNvGrpSpPr>
            <p:nvPr/>
          </p:nvGrpSpPr>
          <p:grpSpPr bwMode="auto">
            <a:xfrm>
              <a:off x="2323" y="1486"/>
              <a:ext cx="323" cy="338"/>
              <a:chOff x="0" y="0"/>
              <a:chExt cx="268" cy="480"/>
            </a:xfrm>
          </p:grpSpPr>
          <p:sp>
            <p:nvSpPr>
              <p:cNvPr id="28907" name="Rectangle 100"/>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908" name="Rectangle 262"/>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909" name="Group 237"/>
            <p:cNvGrpSpPr>
              <a:grpSpLocks/>
            </p:cNvGrpSpPr>
            <p:nvPr/>
          </p:nvGrpSpPr>
          <p:grpSpPr bwMode="auto">
            <a:xfrm>
              <a:off x="2646" y="1486"/>
              <a:ext cx="322" cy="338"/>
              <a:chOff x="0" y="0"/>
              <a:chExt cx="268" cy="480"/>
            </a:xfrm>
          </p:grpSpPr>
          <p:sp>
            <p:nvSpPr>
              <p:cNvPr id="28910" name="Rectangle 101"/>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911" name="Rectangle 264"/>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912" name="Group 240"/>
            <p:cNvGrpSpPr>
              <a:grpSpLocks/>
            </p:cNvGrpSpPr>
            <p:nvPr/>
          </p:nvGrpSpPr>
          <p:grpSpPr bwMode="auto">
            <a:xfrm>
              <a:off x="2968" y="1486"/>
              <a:ext cx="323" cy="338"/>
              <a:chOff x="0" y="0"/>
              <a:chExt cx="268" cy="480"/>
            </a:xfrm>
          </p:grpSpPr>
          <p:sp>
            <p:nvSpPr>
              <p:cNvPr id="28913" name="Rectangle 102"/>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3333CC"/>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914" name="Rectangle 266"/>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915" name="Group 243"/>
            <p:cNvGrpSpPr>
              <a:grpSpLocks/>
            </p:cNvGrpSpPr>
            <p:nvPr/>
          </p:nvGrpSpPr>
          <p:grpSpPr bwMode="auto">
            <a:xfrm>
              <a:off x="3291" y="1486"/>
              <a:ext cx="322" cy="338"/>
              <a:chOff x="0" y="0"/>
              <a:chExt cx="268" cy="480"/>
            </a:xfrm>
          </p:grpSpPr>
          <p:sp>
            <p:nvSpPr>
              <p:cNvPr id="28916" name="Rectangle 103"/>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917" name="Rectangle 268"/>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918" name="Group 246"/>
            <p:cNvGrpSpPr>
              <a:grpSpLocks/>
            </p:cNvGrpSpPr>
            <p:nvPr/>
          </p:nvGrpSpPr>
          <p:grpSpPr bwMode="auto">
            <a:xfrm>
              <a:off x="3613" y="1486"/>
              <a:ext cx="322" cy="338"/>
              <a:chOff x="0" y="0"/>
              <a:chExt cx="268" cy="480"/>
            </a:xfrm>
          </p:grpSpPr>
          <p:sp>
            <p:nvSpPr>
              <p:cNvPr id="28919" name="Rectangle 104"/>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11</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920" name="Rectangle 270"/>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921" name="Group 249"/>
            <p:cNvGrpSpPr>
              <a:grpSpLocks/>
            </p:cNvGrpSpPr>
            <p:nvPr/>
          </p:nvGrpSpPr>
          <p:grpSpPr bwMode="auto">
            <a:xfrm>
              <a:off x="3935" y="1486"/>
              <a:ext cx="323" cy="338"/>
              <a:chOff x="0" y="0"/>
              <a:chExt cx="268" cy="480"/>
            </a:xfrm>
          </p:grpSpPr>
          <p:sp>
            <p:nvSpPr>
              <p:cNvPr id="28922" name="Rectangle 105"/>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13</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923" name="Rectangle 272"/>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924" name="Group 252"/>
            <p:cNvGrpSpPr>
              <a:grpSpLocks/>
            </p:cNvGrpSpPr>
            <p:nvPr/>
          </p:nvGrpSpPr>
          <p:grpSpPr bwMode="auto">
            <a:xfrm>
              <a:off x="4258" y="1486"/>
              <a:ext cx="322" cy="338"/>
              <a:chOff x="0" y="0"/>
              <a:chExt cx="268" cy="480"/>
            </a:xfrm>
          </p:grpSpPr>
          <p:sp>
            <p:nvSpPr>
              <p:cNvPr id="28925" name="Rectangle 106"/>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CC0000"/>
                    </a:solidFill>
                    <a:latin typeface="Times New Roman" panose="02020603050405020304" pitchFamily="18" charset="0"/>
                    <a:ea typeface="宋体" panose="02010600030101010101" pitchFamily="2" charset="-122"/>
                  </a:rPr>
                  <a:t>14</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926" name="Rectangle 274"/>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927" name="Group 255"/>
            <p:cNvGrpSpPr>
              <a:grpSpLocks/>
            </p:cNvGrpSpPr>
            <p:nvPr/>
          </p:nvGrpSpPr>
          <p:grpSpPr bwMode="auto">
            <a:xfrm>
              <a:off x="2" y="1824"/>
              <a:ext cx="710" cy="337"/>
              <a:chOff x="0" y="0"/>
              <a:chExt cx="590" cy="480"/>
            </a:xfrm>
          </p:grpSpPr>
          <p:sp>
            <p:nvSpPr>
              <p:cNvPr id="28928" name="Rectangle 107"/>
              <p:cNvSpPr>
                <a:spLocks noChangeArrowheads="1"/>
              </p:cNvSpPr>
              <p:nvPr/>
            </p:nvSpPr>
            <p:spPr bwMode="auto">
              <a:xfrm>
                <a:off x="43" y="0"/>
                <a:ext cx="504"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w</a:t>
                </a:r>
                <a:r>
                  <a:rPr lang="en-US" altLang="zh-CN" sz="1600" b="1" baseline="-30000">
                    <a:solidFill>
                      <a:srgbClr val="000000"/>
                    </a:solidFill>
                    <a:latin typeface="Times New Roman" panose="02020603050405020304" pitchFamily="18" charset="0"/>
                    <a:ea typeface="宋体" panose="02010600030101010101" pitchFamily="2" charset="-122"/>
                  </a:rPr>
                  <a:t>5</a:t>
                </a:r>
                <a:r>
                  <a:rPr lang="en-US" altLang="zh-CN" sz="1600" b="1">
                    <a:solidFill>
                      <a:srgbClr val="000000"/>
                    </a:solidFill>
                    <a:latin typeface="Times New Roman" panose="02020603050405020304" pitchFamily="18" charset="0"/>
                    <a:ea typeface="宋体" panose="02010600030101010101" pitchFamily="2" charset="-122"/>
                  </a:rPr>
                  <a:t>=</a:t>
                </a:r>
                <a:r>
                  <a:rPr lang="zh-CN" altLang="en-US" sz="1600" b="1">
                    <a:solidFill>
                      <a:srgbClr val="000000"/>
                    </a:solidFill>
                    <a:latin typeface="Times New Roman" panose="02020603050405020304" pitchFamily="18" charset="0"/>
                    <a:ea typeface="宋体" panose="02010600030101010101" pitchFamily="2" charset="-122"/>
                  </a:rPr>
                  <a:t>4</a:t>
                </a:r>
                <a:r>
                  <a:rPr lang="en-US" altLang="zh-CN" sz="1600" b="1">
                    <a:solidFill>
                      <a:srgbClr val="000000"/>
                    </a:solidFill>
                    <a:latin typeface="Times New Roman" panose="02020603050405020304" pitchFamily="18" charset="0"/>
                    <a:ea typeface="宋体" panose="02010600030101010101" pitchFamily="2" charset="-122"/>
                  </a:rPr>
                  <a:t> v</a:t>
                </a:r>
                <a:r>
                  <a:rPr lang="en-US" altLang="zh-CN" sz="1600" b="1" baseline="-30000">
                    <a:solidFill>
                      <a:srgbClr val="000000"/>
                    </a:solidFill>
                    <a:latin typeface="Times New Roman" panose="02020603050405020304" pitchFamily="18" charset="0"/>
                    <a:ea typeface="宋体" panose="02010600030101010101" pitchFamily="2" charset="-122"/>
                  </a:rPr>
                  <a:t>5</a:t>
                </a:r>
                <a:r>
                  <a:rPr lang="en-US" altLang="zh-CN" sz="16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8929" name="Rectangle 276"/>
              <p:cNvSpPr>
                <a:spLocks noChangeArrowheads="1"/>
              </p:cNvSpPr>
              <p:nvPr/>
            </p:nvSpPr>
            <p:spPr bwMode="auto">
              <a:xfrm>
                <a:off x="0" y="0"/>
                <a:ext cx="59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930" name="Group 258"/>
            <p:cNvGrpSpPr>
              <a:grpSpLocks/>
            </p:cNvGrpSpPr>
            <p:nvPr/>
          </p:nvGrpSpPr>
          <p:grpSpPr bwMode="auto">
            <a:xfrm>
              <a:off x="712" y="1824"/>
              <a:ext cx="322" cy="337"/>
              <a:chOff x="0" y="0"/>
              <a:chExt cx="268" cy="480"/>
            </a:xfrm>
          </p:grpSpPr>
          <p:sp>
            <p:nvSpPr>
              <p:cNvPr id="28931" name="Rectangle 108"/>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5</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932" name="Rectangle 278"/>
              <p:cNvSpPr>
                <a:spLocks noChangeArrowheads="1"/>
              </p:cNvSpPr>
              <p:nvPr/>
            </p:nvSpPr>
            <p:spPr bwMode="auto">
              <a:xfrm>
                <a:off x="0" y="0"/>
                <a:ext cx="26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933" name="Group 261"/>
            <p:cNvGrpSpPr>
              <a:grpSpLocks/>
            </p:cNvGrpSpPr>
            <p:nvPr/>
          </p:nvGrpSpPr>
          <p:grpSpPr bwMode="auto">
            <a:xfrm>
              <a:off x="1034" y="1824"/>
              <a:ext cx="322" cy="337"/>
              <a:chOff x="0" y="0"/>
              <a:chExt cx="268" cy="480"/>
            </a:xfrm>
          </p:grpSpPr>
          <p:sp>
            <p:nvSpPr>
              <p:cNvPr id="28934" name="Rectangle 109"/>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935" name="Rectangle 280"/>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936" name="Group 264"/>
            <p:cNvGrpSpPr>
              <a:grpSpLocks/>
            </p:cNvGrpSpPr>
            <p:nvPr/>
          </p:nvGrpSpPr>
          <p:grpSpPr bwMode="auto">
            <a:xfrm>
              <a:off x="1356" y="1824"/>
              <a:ext cx="323" cy="337"/>
              <a:chOff x="0" y="0"/>
              <a:chExt cx="268" cy="480"/>
            </a:xfrm>
          </p:grpSpPr>
          <p:sp>
            <p:nvSpPr>
              <p:cNvPr id="28937" name="Rectangle 110"/>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938" name="Rectangle 282"/>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939" name="Group 267"/>
            <p:cNvGrpSpPr>
              <a:grpSpLocks/>
            </p:cNvGrpSpPr>
            <p:nvPr/>
          </p:nvGrpSpPr>
          <p:grpSpPr bwMode="auto">
            <a:xfrm>
              <a:off x="1679" y="1824"/>
              <a:ext cx="322" cy="337"/>
              <a:chOff x="0" y="0"/>
              <a:chExt cx="268" cy="480"/>
            </a:xfrm>
          </p:grpSpPr>
          <p:sp>
            <p:nvSpPr>
              <p:cNvPr id="28940" name="Rectangle 111"/>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941" name="Rectangle 284"/>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942" name="Group 270"/>
            <p:cNvGrpSpPr>
              <a:grpSpLocks/>
            </p:cNvGrpSpPr>
            <p:nvPr/>
          </p:nvGrpSpPr>
          <p:grpSpPr bwMode="auto">
            <a:xfrm>
              <a:off x="2001" y="1824"/>
              <a:ext cx="322" cy="337"/>
              <a:chOff x="0" y="0"/>
              <a:chExt cx="268" cy="480"/>
            </a:xfrm>
          </p:grpSpPr>
          <p:sp>
            <p:nvSpPr>
              <p:cNvPr id="28943" name="Rectangle 112"/>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944" name="Rectangle 286"/>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945" name="Group 273"/>
            <p:cNvGrpSpPr>
              <a:grpSpLocks/>
            </p:cNvGrpSpPr>
            <p:nvPr/>
          </p:nvGrpSpPr>
          <p:grpSpPr bwMode="auto">
            <a:xfrm>
              <a:off x="2323" y="1824"/>
              <a:ext cx="323" cy="337"/>
              <a:chOff x="0" y="0"/>
              <a:chExt cx="268" cy="480"/>
            </a:xfrm>
          </p:grpSpPr>
          <p:sp>
            <p:nvSpPr>
              <p:cNvPr id="28946" name="Rectangle 113"/>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947" name="Rectangle 288"/>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948" name="Group 276"/>
            <p:cNvGrpSpPr>
              <a:grpSpLocks/>
            </p:cNvGrpSpPr>
            <p:nvPr/>
          </p:nvGrpSpPr>
          <p:grpSpPr bwMode="auto">
            <a:xfrm>
              <a:off x="2646" y="1824"/>
              <a:ext cx="322" cy="337"/>
              <a:chOff x="0" y="0"/>
              <a:chExt cx="268" cy="480"/>
            </a:xfrm>
          </p:grpSpPr>
          <p:sp>
            <p:nvSpPr>
              <p:cNvPr id="28949" name="Rectangle 114"/>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950" name="Rectangle 290"/>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951" name="Group 279"/>
            <p:cNvGrpSpPr>
              <a:grpSpLocks/>
            </p:cNvGrpSpPr>
            <p:nvPr/>
          </p:nvGrpSpPr>
          <p:grpSpPr bwMode="auto">
            <a:xfrm>
              <a:off x="2968" y="1824"/>
              <a:ext cx="323" cy="337"/>
              <a:chOff x="0" y="0"/>
              <a:chExt cx="268" cy="480"/>
            </a:xfrm>
          </p:grpSpPr>
          <p:sp>
            <p:nvSpPr>
              <p:cNvPr id="28952" name="Rectangle 115"/>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12</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953" name="Rectangle 292"/>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954" name="Group 282"/>
            <p:cNvGrpSpPr>
              <a:grpSpLocks/>
            </p:cNvGrpSpPr>
            <p:nvPr/>
          </p:nvGrpSpPr>
          <p:grpSpPr bwMode="auto">
            <a:xfrm>
              <a:off x="3291" y="1824"/>
              <a:ext cx="322" cy="337"/>
              <a:chOff x="0" y="0"/>
              <a:chExt cx="268" cy="480"/>
            </a:xfrm>
          </p:grpSpPr>
          <p:sp>
            <p:nvSpPr>
              <p:cNvPr id="28955" name="Rectangle 116"/>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12</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956" name="Rectangle 294"/>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957" name="Group 285"/>
            <p:cNvGrpSpPr>
              <a:grpSpLocks/>
            </p:cNvGrpSpPr>
            <p:nvPr/>
          </p:nvGrpSpPr>
          <p:grpSpPr bwMode="auto">
            <a:xfrm>
              <a:off x="3613" y="1824"/>
              <a:ext cx="322" cy="337"/>
              <a:chOff x="0" y="0"/>
              <a:chExt cx="268" cy="480"/>
            </a:xfrm>
          </p:grpSpPr>
          <p:sp>
            <p:nvSpPr>
              <p:cNvPr id="28958" name="Rectangle 117"/>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15</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959" name="Rectangle 296"/>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960" name="Group 288"/>
            <p:cNvGrpSpPr>
              <a:grpSpLocks/>
            </p:cNvGrpSpPr>
            <p:nvPr/>
          </p:nvGrpSpPr>
          <p:grpSpPr bwMode="auto">
            <a:xfrm>
              <a:off x="3935" y="1824"/>
              <a:ext cx="323" cy="337"/>
              <a:chOff x="0" y="0"/>
              <a:chExt cx="268" cy="480"/>
            </a:xfrm>
          </p:grpSpPr>
          <p:sp>
            <p:nvSpPr>
              <p:cNvPr id="28961" name="Rectangle 118"/>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15</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962" name="Rectangle 298"/>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8963" name="Group 291"/>
            <p:cNvGrpSpPr>
              <a:grpSpLocks/>
            </p:cNvGrpSpPr>
            <p:nvPr/>
          </p:nvGrpSpPr>
          <p:grpSpPr bwMode="auto">
            <a:xfrm>
              <a:off x="4258" y="1824"/>
              <a:ext cx="322" cy="337"/>
              <a:chOff x="0" y="0"/>
              <a:chExt cx="268" cy="480"/>
            </a:xfrm>
          </p:grpSpPr>
          <p:sp>
            <p:nvSpPr>
              <p:cNvPr id="28964" name="Rectangle 119"/>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CC0000"/>
                    </a:solidFill>
                    <a:latin typeface="Times New Roman" panose="02020603050405020304" pitchFamily="18" charset="0"/>
                    <a:ea typeface="宋体" panose="02010600030101010101" pitchFamily="2" charset="-122"/>
                  </a:rPr>
                  <a:t>15</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965" name="Rectangle 300"/>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sp>
          <p:nvSpPr>
            <p:cNvPr id="28966" name="Rectangle 303"/>
            <p:cNvSpPr>
              <a:spLocks noChangeArrowheads="1"/>
            </p:cNvSpPr>
            <p:nvPr/>
          </p:nvSpPr>
          <p:spPr bwMode="auto">
            <a:xfrm>
              <a:off x="0" y="0"/>
              <a:ext cx="4582" cy="2162"/>
            </a:xfrm>
            <a:prstGeom prst="rect">
              <a:avLst/>
            </a:prstGeom>
            <a:noFill/>
            <a:ln w="6350"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nvGrpSpPr>
            <p:cNvPr id="28967" name="Group 295"/>
            <p:cNvGrpSpPr>
              <a:grpSpLocks/>
            </p:cNvGrpSpPr>
            <p:nvPr/>
          </p:nvGrpSpPr>
          <p:grpSpPr bwMode="auto">
            <a:xfrm>
              <a:off x="1678" y="339"/>
              <a:ext cx="323" cy="270"/>
              <a:chOff x="0" y="0"/>
              <a:chExt cx="268" cy="384"/>
            </a:xfrm>
          </p:grpSpPr>
          <p:sp>
            <p:nvSpPr>
              <p:cNvPr id="28968" name="Rectangle 311"/>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8969" name="Rectangle 312"/>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sp>
        <p:nvSpPr>
          <p:cNvPr id="28970" name="Line 298"/>
          <p:cNvSpPr>
            <a:spLocks noChangeShapeType="1"/>
          </p:cNvSpPr>
          <p:nvPr/>
        </p:nvSpPr>
        <p:spPr bwMode="auto">
          <a:xfrm>
            <a:off x="7392989" y="1485900"/>
            <a:ext cx="1800225" cy="3887788"/>
          </a:xfrm>
          <a:prstGeom prst="line">
            <a:avLst/>
          </a:prstGeom>
          <a:noFill/>
          <a:ln w="76200" cap="flat" cmpd="sng">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Tree>
    <p:extLst>
      <p:ext uri="{BB962C8B-B14F-4D97-AF65-F5344CB8AC3E}">
        <p14:creationId xmlns:p14="http://schemas.microsoft.com/office/powerpoint/2010/main" val="2892150037"/>
      </p:ext>
    </p:extLst>
  </p:cSld>
  <p:clrMapOvr>
    <a:masterClrMapping/>
  </p:clrMapOvr>
  <p:transition>
    <p:strips dir="rd"/>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698" name="Text Box 305"/>
          <p:cNvSpPr txBox="1">
            <a:spLocks noChangeArrowheads="1"/>
          </p:cNvSpPr>
          <p:nvPr/>
        </p:nvSpPr>
        <p:spPr bwMode="auto">
          <a:xfrm>
            <a:off x="2136776" y="404813"/>
            <a:ext cx="8207375"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eaLnBrk="1" fontAlgn="base" hangingPunct="1">
              <a:spcBef>
                <a:spcPct val="50000"/>
              </a:spcBef>
              <a:spcAft>
                <a:spcPct val="0"/>
              </a:spcAft>
              <a:buFont typeface="Arial" panose="020B0604020202020204" pitchFamily="34" charset="0"/>
              <a:buNone/>
            </a:pPr>
            <a:r>
              <a:rPr lang="zh-CN" altLang="en-US" sz="2400" dirty="0">
                <a:solidFill>
                  <a:srgbClr val="000000"/>
                </a:solidFill>
                <a:latin typeface="Times New Roman" panose="02020603050405020304" pitchFamily="18" charset="0"/>
                <a:ea typeface="宋体" panose="02010600030101010101" pitchFamily="2" charset="-122"/>
              </a:rPr>
              <a:t>装了物品5，等于是在（</a:t>
            </a:r>
            <a:r>
              <a:rPr lang="zh-CN" altLang="en-US" sz="2400" dirty="0" smtClean="0">
                <a:solidFill>
                  <a:srgbClr val="000000"/>
                </a:solidFill>
                <a:latin typeface="Times New Roman" panose="02020603050405020304" pitchFamily="18" charset="0"/>
                <a:ea typeface="宋体" panose="02010600030101010101" pitchFamily="2" charset="-122"/>
              </a:rPr>
              <a:t>容量</a:t>
            </a:r>
            <a:r>
              <a:rPr lang="en-US" altLang="zh-CN" sz="2400" dirty="0" smtClean="0">
                <a:solidFill>
                  <a:srgbClr val="000000"/>
                </a:solidFill>
                <a:latin typeface="Times New Roman" panose="02020603050405020304" pitchFamily="18" charset="0"/>
                <a:ea typeface="宋体" panose="02010600030101010101" pitchFamily="2" charset="-122"/>
              </a:rPr>
              <a:t>10-</a:t>
            </a:r>
            <a:r>
              <a:rPr lang="zh-CN" altLang="en-US" sz="2400" dirty="0" smtClean="0">
                <a:solidFill>
                  <a:srgbClr val="3333CC"/>
                </a:solidFill>
                <a:latin typeface="Times New Roman" panose="02020603050405020304" pitchFamily="18" charset="0"/>
                <a:ea typeface="宋体" panose="02010600030101010101" pitchFamily="2" charset="-122"/>
              </a:rPr>
              <a:t>4</a:t>
            </a:r>
            <a:r>
              <a:rPr lang="en-US" altLang="zh-CN" sz="2400" dirty="0" smtClean="0">
                <a:solidFill>
                  <a:srgbClr val="3333CC"/>
                </a:solidFill>
                <a:latin typeface="Times New Roman" panose="02020603050405020304" pitchFamily="18" charset="0"/>
                <a:ea typeface="宋体" panose="02010600030101010101" pitchFamily="2" charset="-122"/>
              </a:rPr>
              <a:t>=6</a:t>
            </a:r>
            <a:r>
              <a:rPr lang="zh-CN" altLang="en-US" sz="2400" dirty="0" smtClean="0">
                <a:solidFill>
                  <a:srgbClr val="000000"/>
                </a:solidFill>
                <a:latin typeface="Times New Roman" panose="02020603050405020304" pitchFamily="18" charset="0"/>
                <a:ea typeface="宋体" panose="02010600030101010101" pitchFamily="2" charset="-122"/>
              </a:rPr>
              <a:t>）</a:t>
            </a:r>
            <a:r>
              <a:rPr lang="zh-CN" altLang="en-US" sz="2400" dirty="0">
                <a:solidFill>
                  <a:srgbClr val="000000"/>
                </a:solidFill>
                <a:latin typeface="Times New Roman" panose="02020603050405020304" pitchFamily="18" charset="0"/>
                <a:ea typeface="宋体" panose="02010600030101010101" pitchFamily="2" charset="-122"/>
              </a:rPr>
              <a:t>的背包中装前4个物品......</a:t>
            </a:r>
          </a:p>
          <a:p>
            <a:pPr eaLnBrk="1" fontAlgn="base" hangingPunct="1">
              <a:spcBef>
                <a:spcPct val="50000"/>
              </a:spcBef>
              <a:spcAft>
                <a:spcPct val="0"/>
              </a:spcAft>
              <a:buFont typeface="Arial" panose="020B0604020202020204" pitchFamily="34" charset="0"/>
              <a:buNone/>
            </a:pPr>
            <a:r>
              <a:rPr lang="zh-CN" altLang="en-US" sz="2400" dirty="0">
                <a:solidFill>
                  <a:srgbClr val="000000"/>
                </a:solidFill>
                <a:latin typeface="宋体" panose="02010600030101010101" pitchFamily="2" charset="-122"/>
                <a:ea typeface="宋体" panose="02010600030101010101" pitchFamily="2" charset="-122"/>
              </a:rPr>
              <a:t>而装了物品4，和不装4的价值没有变化，说明物品4没有装。同理，物品3也没有装。依次类推。</a:t>
            </a:r>
          </a:p>
        </p:txBody>
      </p:sp>
      <p:grpSp>
        <p:nvGrpSpPr>
          <p:cNvPr id="29699" name="Group 3"/>
          <p:cNvGrpSpPr>
            <a:grpSpLocks/>
          </p:cNvGrpSpPr>
          <p:nvPr/>
        </p:nvGrpSpPr>
        <p:grpSpPr bwMode="auto">
          <a:xfrm>
            <a:off x="2344738" y="2492376"/>
            <a:ext cx="8323262" cy="3432175"/>
            <a:chOff x="0" y="0"/>
            <a:chExt cx="5243" cy="2162"/>
          </a:xfrm>
        </p:grpSpPr>
        <p:sp>
          <p:nvSpPr>
            <p:cNvPr id="29700" name="Line 20"/>
            <p:cNvSpPr>
              <a:spLocks noChangeShapeType="1"/>
            </p:cNvSpPr>
            <p:nvPr/>
          </p:nvSpPr>
          <p:spPr bwMode="auto">
            <a:xfrm flipV="1">
              <a:off x="4519" y="1545"/>
              <a:ext cx="0" cy="363"/>
            </a:xfrm>
            <a:prstGeom prst="line">
              <a:avLst/>
            </a:prstGeom>
            <a:noFill/>
            <a:ln w="9525" cmpd="sng">
              <a:solidFill>
                <a:srgbClr val="000000"/>
              </a:solidFill>
              <a:round/>
              <a:headEnd/>
              <a:tailEnd type="stealth" w="sm" len="med"/>
            </a:ln>
            <a:extLst>
              <a:ext uri="{909E8E84-426E-40DD-AFC4-6F175D3DCCD1}">
                <a14:hiddenFill xmlns:a14="http://schemas.microsoft.com/office/drawing/2010/main">
                  <a:noFill/>
                </a14:hiddenFill>
              </a:ext>
            </a:extLst>
          </p:spPr>
          <p:txBody>
            <a:bodyPr lIns="72000" tIns="108000" rIns="0"/>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29701" name="Line 19"/>
            <p:cNvSpPr>
              <a:spLocks noChangeShapeType="1"/>
            </p:cNvSpPr>
            <p:nvPr/>
          </p:nvSpPr>
          <p:spPr bwMode="auto">
            <a:xfrm>
              <a:off x="4536" y="1724"/>
              <a:ext cx="382" cy="0"/>
            </a:xfrm>
            <a:prstGeom prst="line">
              <a:avLst/>
            </a:prstGeom>
            <a:noFill/>
            <a:ln w="9525" cmpd="sng">
              <a:solidFill>
                <a:srgbClr val="000000"/>
              </a:solidFill>
              <a:prstDash val="dashDot"/>
              <a:round/>
              <a:headEnd/>
              <a:tailEnd/>
            </a:ln>
            <a:extLst>
              <a:ext uri="{909E8E84-426E-40DD-AFC4-6F175D3DCCD1}">
                <a14:hiddenFill xmlns:a14="http://schemas.microsoft.com/office/drawing/2010/main">
                  <a:noFill/>
                </a14:hiddenFill>
              </a:ext>
            </a:extLst>
          </p:spPr>
          <p:txBody>
            <a:bodyPr lIns="72000" tIns="180000" rIns="0"/>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29702" name="Text Box 18"/>
            <p:cNvSpPr txBox="1">
              <a:spLocks noChangeArrowheads="1"/>
            </p:cNvSpPr>
            <p:nvPr/>
          </p:nvSpPr>
          <p:spPr bwMode="auto">
            <a:xfrm>
              <a:off x="4936" y="1507"/>
              <a:ext cx="307"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b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i="1">
                  <a:solidFill>
                    <a:srgbClr val="000000"/>
                  </a:solidFill>
                  <a:latin typeface="Times New Roman" panose="02020603050405020304" pitchFamily="18" charset="0"/>
                  <a:ea typeface="宋体" panose="02010600030101010101" pitchFamily="2" charset="-122"/>
                </a:rPr>
                <a:t>x</a:t>
              </a:r>
              <a:r>
                <a:rPr lang="en-US" altLang="zh-CN" sz="1600" baseline="-30000">
                  <a:solidFill>
                    <a:srgbClr val="000000"/>
                  </a:solidFill>
                  <a:latin typeface="Times New Roman" panose="02020603050405020304" pitchFamily="18" charset="0"/>
                  <a:ea typeface="宋体" panose="02010600030101010101" pitchFamily="2" charset="-122"/>
                </a:rPr>
                <a:t>5</a:t>
              </a:r>
              <a:r>
                <a:rPr lang="en-US" altLang="zh-CN" sz="1600">
                  <a:solidFill>
                    <a:srgbClr val="000000"/>
                  </a:solidFill>
                  <a:latin typeface="Times New Roman" panose="02020603050405020304" pitchFamily="18" charset="0"/>
                  <a:ea typeface="宋体" panose="02010600030101010101" pitchFamily="2" charset="-122"/>
                </a:rPr>
                <a:t>=1</a:t>
              </a:r>
            </a:p>
            <a:p>
              <a:pPr fontAlgn="base">
                <a:spcBef>
                  <a:spcPct val="0"/>
                </a:spcBef>
                <a:spcAft>
                  <a:spcPct val="0"/>
                </a:spcAft>
                <a:buFont typeface="Arial" panose="020B0604020202020204" pitchFamily="34" charset="0"/>
                <a:buNone/>
              </a:pPr>
              <a:endParaRPr lang="en-US" altLang="zh-CN" sz="1600">
                <a:solidFill>
                  <a:srgbClr val="000000"/>
                </a:solidFill>
                <a:latin typeface="Times New Roman" panose="02020603050405020304" pitchFamily="18" charset="0"/>
                <a:ea typeface="宋体" panose="02010600030101010101" pitchFamily="2" charset="-122"/>
              </a:endParaRPr>
            </a:p>
          </p:txBody>
        </p:sp>
        <p:sp>
          <p:nvSpPr>
            <p:cNvPr id="29703" name="Line 17"/>
            <p:cNvSpPr>
              <a:spLocks noChangeShapeType="1"/>
            </p:cNvSpPr>
            <p:nvPr/>
          </p:nvSpPr>
          <p:spPr bwMode="auto">
            <a:xfrm flipH="1">
              <a:off x="2908" y="1550"/>
              <a:ext cx="1584" cy="0"/>
            </a:xfrm>
            <a:prstGeom prst="line">
              <a:avLst/>
            </a:prstGeom>
            <a:noFill/>
            <a:ln w="9525" cmpd="sng">
              <a:solidFill>
                <a:srgbClr val="000000"/>
              </a:solidFill>
              <a:round/>
              <a:headEnd/>
              <a:tailEnd type="stealth" w="sm" len="med"/>
            </a:ln>
            <a:extLst>
              <a:ext uri="{909E8E84-426E-40DD-AFC4-6F175D3DCCD1}">
                <a14:hiddenFill xmlns:a14="http://schemas.microsoft.com/office/drawing/2010/main">
                  <a:noFill/>
                </a14:hiddenFill>
              </a:ext>
            </a:extLst>
          </p:spPr>
          <p:txBody>
            <a:bodyPr lIns="72000" tIns="108000" rIns="0"/>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29704" name="Line 16"/>
            <p:cNvSpPr>
              <a:spLocks noChangeShapeType="1"/>
            </p:cNvSpPr>
            <p:nvPr/>
          </p:nvSpPr>
          <p:spPr bwMode="auto">
            <a:xfrm flipH="1" flipV="1">
              <a:off x="2919" y="1254"/>
              <a:ext cx="0" cy="283"/>
            </a:xfrm>
            <a:prstGeom prst="line">
              <a:avLst/>
            </a:prstGeom>
            <a:noFill/>
            <a:ln w="9525" cmpd="sng">
              <a:solidFill>
                <a:srgbClr val="000000"/>
              </a:solidFill>
              <a:round/>
              <a:headEnd/>
              <a:tailEnd type="stealth" w="sm" len="med"/>
            </a:ln>
            <a:extLst>
              <a:ext uri="{909E8E84-426E-40DD-AFC4-6F175D3DCCD1}">
                <a14:hiddenFill xmlns:a14="http://schemas.microsoft.com/office/drawing/2010/main">
                  <a:noFill/>
                </a14:hiddenFill>
              </a:ext>
            </a:extLst>
          </p:spPr>
          <p:txBody>
            <a:bodyPr lIns="72000" tIns="108000" rIns="0"/>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29705" name="Line 15"/>
            <p:cNvSpPr>
              <a:spLocks noChangeShapeType="1"/>
            </p:cNvSpPr>
            <p:nvPr/>
          </p:nvSpPr>
          <p:spPr bwMode="auto">
            <a:xfrm>
              <a:off x="2949" y="1406"/>
              <a:ext cx="1946" cy="0"/>
            </a:xfrm>
            <a:prstGeom prst="line">
              <a:avLst/>
            </a:prstGeom>
            <a:noFill/>
            <a:ln w="9525" cmpd="sng">
              <a:solidFill>
                <a:srgbClr val="000000"/>
              </a:solidFill>
              <a:prstDash val="dashDot"/>
              <a:round/>
              <a:headEnd/>
              <a:tailEnd/>
            </a:ln>
            <a:extLst>
              <a:ext uri="{909E8E84-426E-40DD-AFC4-6F175D3DCCD1}">
                <a14:hiddenFill xmlns:a14="http://schemas.microsoft.com/office/drawing/2010/main">
                  <a:noFill/>
                </a14:hiddenFill>
              </a:ext>
            </a:extLst>
          </p:spPr>
          <p:txBody>
            <a:bodyPr lIns="72000" tIns="180000" rIns="0"/>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29706" name="Text Box 14"/>
            <p:cNvSpPr txBox="1">
              <a:spLocks noChangeArrowheads="1"/>
            </p:cNvSpPr>
            <p:nvPr/>
          </p:nvSpPr>
          <p:spPr bwMode="auto">
            <a:xfrm>
              <a:off x="4935" y="1195"/>
              <a:ext cx="307"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b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i="1">
                  <a:solidFill>
                    <a:srgbClr val="000000"/>
                  </a:solidFill>
                  <a:latin typeface="Times New Roman" panose="02020603050405020304" pitchFamily="18" charset="0"/>
                  <a:ea typeface="宋体" panose="02010600030101010101" pitchFamily="2" charset="-122"/>
                </a:rPr>
                <a:t>x</a:t>
              </a:r>
              <a:r>
                <a:rPr lang="en-US" altLang="zh-CN" sz="1600" baseline="-30000">
                  <a:solidFill>
                    <a:srgbClr val="000000"/>
                  </a:solidFill>
                  <a:latin typeface="Times New Roman" panose="02020603050405020304" pitchFamily="18" charset="0"/>
                  <a:ea typeface="宋体" panose="02010600030101010101" pitchFamily="2" charset="-122"/>
                </a:rPr>
                <a:t>4</a:t>
              </a:r>
              <a:r>
                <a:rPr lang="en-US" altLang="zh-CN" sz="1600">
                  <a:solidFill>
                    <a:srgbClr val="000000"/>
                  </a:solidFill>
                  <a:latin typeface="Times New Roman" panose="02020603050405020304" pitchFamily="18" charset="0"/>
                  <a:ea typeface="宋体" panose="02010600030101010101" pitchFamily="2" charset="-122"/>
                </a:rPr>
                <a:t>=0</a:t>
              </a:r>
            </a:p>
            <a:p>
              <a:pPr fontAlgn="base">
                <a:spcBef>
                  <a:spcPct val="0"/>
                </a:spcBef>
                <a:spcAft>
                  <a:spcPct val="0"/>
                </a:spcAft>
                <a:buFont typeface="Arial" panose="020B0604020202020204" pitchFamily="34" charset="0"/>
                <a:buNone/>
              </a:pPr>
              <a:endParaRPr lang="en-US" altLang="zh-CN" sz="1600">
                <a:solidFill>
                  <a:srgbClr val="000000"/>
                </a:solidFill>
                <a:latin typeface="Times New Roman" panose="02020603050405020304" pitchFamily="18" charset="0"/>
                <a:ea typeface="宋体" panose="02010600030101010101" pitchFamily="2" charset="-122"/>
              </a:endParaRPr>
            </a:p>
          </p:txBody>
        </p:sp>
        <p:sp>
          <p:nvSpPr>
            <p:cNvPr id="29707" name="Line 13"/>
            <p:cNvSpPr>
              <a:spLocks noChangeShapeType="1"/>
            </p:cNvSpPr>
            <p:nvPr/>
          </p:nvSpPr>
          <p:spPr bwMode="auto">
            <a:xfrm flipV="1">
              <a:off x="2917" y="952"/>
              <a:ext cx="0" cy="273"/>
            </a:xfrm>
            <a:prstGeom prst="line">
              <a:avLst/>
            </a:prstGeom>
            <a:noFill/>
            <a:ln w="9525" cmpd="sng">
              <a:solidFill>
                <a:srgbClr val="000000"/>
              </a:solidFill>
              <a:round/>
              <a:headEnd/>
              <a:tailEnd type="stealth" w="sm" len="med"/>
            </a:ln>
            <a:extLst>
              <a:ext uri="{909E8E84-426E-40DD-AFC4-6F175D3DCCD1}">
                <a14:hiddenFill xmlns:a14="http://schemas.microsoft.com/office/drawing/2010/main">
                  <a:noFill/>
                </a14:hiddenFill>
              </a:ext>
            </a:extLst>
          </p:spPr>
          <p:txBody>
            <a:bodyPr lIns="72000" tIns="108000" rIns="0"/>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29708" name="Line 12"/>
            <p:cNvSpPr>
              <a:spLocks noChangeShapeType="1"/>
            </p:cNvSpPr>
            <p:nvPr/>
          </p:nvSpPr>
          <p:spPr bwMode="auto">
            <a:xfrm>
              <a:off x="2949" y="1089"/>
              <a:ext cx="1946" cy="0"/>
            </a:xfrm>
            <a:prstGeom prst="line">
              <a:avLst/>
            </a:prstGeom>
            <a:noFill/>
            <a:ln w="9525" cmpd="sng">
              <a:solidFill>
                <a:srgbClr val="000000"/>
              </a:solidFill>
              <a:prstDash val="dashDot"/>
              <a:round/>
              <a:headEnd/>
              <a:tailEnd/>
            </a:ln>
            <a:extLst>
              <a:ext uri="{909E8E84-426E-40DD-AFC4-6F175D3DCCD1}">
                <a14:hiddenFill xmlns:a14="http://schemas.microsoft.com/office/drawing/2010/main">
                  <a:noFill/>
                </a14:hiddenFill>
              </a:ext>
            </a:extLst>
          </p:spPr>
          <p:txBody>
            <a:bodyPr lIns="72000" tIns="180000" rIns="0"/>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29709" name="Text Box 11"/>
            <p:cNvSpPr txBox="1">
              <a:spLocks noChangeArrowheads="1"/>
            </p:cNvSpPr>
            <p:nvPr/>
          </p:nvSpPr>
          <p:spPr bwMode="auto">
            <a:xfrm>
              <a:off x="4935" y="914"/>
              <a:ext cx="307"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b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i="1">
                  <a:solidFill>
                    <a:srgbClr val="000000"/>
                  </a:solidFill>
                  <a:latin typeface="Times New Roman" panose="02020603050405020304" pitchFamily="18" charset="0"/>
                  <a:ea typeface="宋体" panose="02010600030101010101" pitchFamily="2" charset="-122"/>
                </a:rPr>
                <a:t>x</a:t>
              </a:r>
              <a:r>
                <a:rPr lang="en-US" altLang="zh-CN" sz="1600" baseline="-30000">
                  <a:solidFill>
                    <a:srgbClr val="000000"/>
                  </a:solidFill>
                  <a:latin typeface="Times New Roman" panose="02020603050405020304" pitchFamily="18" charset="0"/>
                  <a:ea typeface="宋体" panose="02010600030101010101" pitchFamily="2" charset="-122"/>
                </a:rPr>
                <a:t>3</a:t>
              </a:r>
              <a:r>
                <a:rPr lang="en-US" altLang="zh-CN" sz="1600">
                  <a:solidFill>
                    <a:srgbClr val="000000"/>
                  </a:solidFill>
                  <a:latin typeface="Times New Roman" panose="02020603050405020304" pitchFamily="18" charset="0"/>
                  <a:ea typeface="宋体" panose="02010600030101010101" pitchFamily="2" charset="-122"/>
                </a:rPr>
                <a:t>=0</a:t>
              </a:r>
            </a:p>
            <a:p>
              <a:pPr fontAlgn="base">
                <a:spcBef>
                  <a:spcPct val="0"/>
                </a:spcBef>
                <a:spcAft>
                  <a:spcPct val="0"/>
                </a:spcAft>
                <a:buFont typeface="Arial" panose="020B0604020202020204" pitchFamily="34" charset="0"/>
                <a:buNone/>
              </a:pPr>
              <a:endParaRPr lang="en-US" altLang="zh-CN" sz="1600">
                <a:solidFill>
                  <a:srgbClr val="000000"/>
                </a:solidFill>
                <a:latin typeface="Times New Roman" panose="02020603050405020304" pitchFamily="18" charset="0"/>
                <a:ea typeface="宋体" panose="02010600030101010101" pitchFamily="2" charset="-122"/>
              </a:endParaRPr>
            </a:p>
          </p:txBody>
        </p:sp>
        <p:sp>
          <p:nvSpPr>
            <p:cNvPr id="29710" name="Line 10"/>
            <p:cNvSpPr>
              <a:spLocks noChangeShapeType="1"/>
            </p:cNvSpPr>
            <p:nvPr/>
          </p:nvSpPr>
          <p:spPr bwMode="auto">
            <a:xfrm flipV="1">
              <a:off x="2922" y="642"/>
              <a:ext cx="0" cy="288"/>
            </a:xfrm>
            <a:prstGeom prst="line">
              <a:avLst/>
            </a:prstGeom>
            <a:noFill/>
            <a:ln w="9525" cmpd="sng">
              <a:solidFill>
                <a:srgbClr val="000000"/>
              </a:solidFill>
              <a:round/>
              <a:headEnd/>
              <a:tailEnd type="stealth" w="sm" len="med"/>
            </a:ln>
            <a:extLst>
              <a:ext uri="{909E8E84-426E-40DD-AFC4-6F175D3DCCD1}">
                <a14:hiddenFill xmlns:a14="http://schemas.microsoft.com/office/drawing/2010/main">
                  <a:noFill/>
                </a14:hiddenFill>
              </a:ext>
            </a:extLst>
          </p:spPr>
          <p:txBody>
            <a:bodyPr lIns="72000" tIns="108000" rIns="0"/>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29711" name="Line 9"/>
            <p:cNvSpPr>
              <a:spLocks noChangeShapeType="1"/>
            </p:cNvSpPr>
            <p:nvPr/>
          </p:nvSpPr>
          <p:spPr bwMode="auto">
            <a:xfrm>
              <a:off x="2935" y="816"/>
              <a:ext cx="1946" cy="0"/>
            </a:xfrm>
            <a:prstGeom prst="line">
              <a:avLst/>
            </a:prstGeom>
            <a:noFill/>
            <a:ln w="9525" cmpd="sng">
              <a:solidFill>
                <a:srgbClr val="000000"/>
              </a:solidFill>
              <a:prstDash val="dashDot"/>
              <a:round/>
              <a:headEnd/>
              <a:tailEnd/>
            </a:ln>
            <a:extLst>
              <a:ext uri="{909E8E84-426E-40DD-AFC4-6F175D3DCCD1}">
                <a14:hiddenFill xmlns:a14="http://schemas.microsoft.com/office/drawing/2010/main">
                  <a:noFill/>
                </a14:hiddenFill>
              </a:ext>
            </a:extLst>
          </p:spPr>
          <p:txBody>
            <a:bodyPr lIns="72000" tIns="180000" rIns="0"/>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29712" name="Text Box 8"/>
            <p:cNvSpPr txBox="1">
              <a:spLocks noChangeArrowheads="1"/>
            </p:cNvSpPr>
            <p:nvPr/>
          </p:nvSpPr>
          <p:spPr bwMode="auto">
            <a:xfrm>
              <a:off x="4935" y="609"/>
              <a:ext cx="307"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b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i="1">
                  <a:solidFill>
                    <a:srgbClr val="000000"/>
                  </a:solidFill>
                  <a:latin typeface="Times New Roman" panose="02020603050405020304" pitchFamily="18" charset="0"/>
                  <a:ea typeface="宋体" panose="02010600030101010101" pitchFamily="2" charset="-122"/>
                </a:rPr>
                <a:t>x</a:t>
              </a:r>
              <a:r>
                <a:rPr lang="en-US" altLang="zh-CN" sz="1600" baseline="-30000">
                  <a:solidFill>
                    <a:srgbClr val="000000"/>
                  </a:solidFill>
                  <a:latin typeface="Times New Roman" panose="02020603050405020304" pitchFamily="18" charset="0"/>
                  <a:ea typeface="宋体" panose="02010600030101010101" pitchFamily="2" charset="-122"/>
                </a:rPr>
                <a:t>2</a:t>
              </a:r>
              <a:r>
                <a:rPr lang="en-US" altLang="zh-CN" sz="1600">
                  <a:solidFill>
                    <a:srgbClr val="000000"/>
                  </a:solidFill>
                  <a:latin typeface="Times New Roman" panose="02020603050405020304" pitchFamily="18" charset="0"/>
                  <a:ea typeface="宋体" panose="02010600030101010101" pitchFamily="2" charset="-122"/>
                </a:rPr>
                <a:t>=1</a:t>
              </a:r>
            </a:p>
            <a:p>
              <a:pPr fontAlgn="base">
                <a:spcBef>
                  <a:spcPct val="0"/>
                </a:spcBef>
                <a:spcAft>
                  <a:spcPct val="0"/>
                </a:spcAft>
                <a:buFont typeface="Arial" panose="020B0604020202020204" pitchFamily="34" charset="0"/>
                <a:buNone/>
              </a:pPr>
              <a:endParaRPr lang="en-US" altLang="zh-CN" sz="1600">
                <a:solidFill>
                  <a:srgbClr val="000000"/>
                </a:solidFill>
                <a:latin typeface="Times New Roman" panose="02020603050405020304" pitchFamily="18" charset="0"/>
                <a:ea typeface="宋体" panose="02010600030101010101" pitchFamily="2" charset="-122"/>
              </a:endParaRPr>
            </a:p>
          </p:txBody>
        </p:sp>
        <p:sp>
          <p:nvSpPr>
            <p:cNvPr id="29713" name="Line 7"/>
            <p:cNvSpPr>
              <a:spLocks noChangeShapeType="1"/>
            </p:cNvSpPr>
            <p:nvPr/>
          </p:nvSpPr>
          <p:spPr bwMode="auto">
            <a:xfrm flipH="1">
              <a:off x="2286" y="652"/>
              <a:ext cx="601" cy="0"/>
            </a:xfrm>
            <a:prstGeom prst="line">
              <a:avLst/>
            </a:prstGeom>
            <a:noFill/>
            <a:ln w="9525" cmpd="sng">
              <a:solidFill>
                <a:srgbClr val="000000"/>
              </a:solidFill>
              <a:round/>
              <a:headEnd/>
              <a:tailEnd type="stealth" w="sm" len="med"/>
            </a:ln>
            <a:extLst>
              <a:ext uri="{909E8E84-426E-40DD-AFC4-6F175D3DCCD1}">
                <a14:hiddenFill xmlns:a14="http://schemas.microsoft.com/office/drawing/2010/main">
                  <a:noFill/>
                </a14:hiddenFill>
              </a:ext>
            </a:extLst>
          </p:spPr>
          <p:txBody>
            <a:bodyPr lIns="72000" tIns="108000" rIns="0"/>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29714" name="Line 6"/>
            <p:cNvSpPr>
              <a:spLocks noChangeShapeType="1"/>
            </p:cNvSpPr>
            <p:nvPr/>
          </p:nvSpPr>
          <p:spPr bwMode="auto">
            <a:xfrm flipV="1">
              <a:off x="2275" y="379"/>
              <a:ext cx="0" cy="288"/>
            </a:xfrm>
            <a:prstGeom prst="line">
              <a:avLst/>
            </a:prstGeom>
            <a:noFill/>
            <a:ln w="9525" cmpd="sng">
              <a:solidFill>
                <a:srgbClr val="000000"/>
              </a:solidFill>
              <a:round/>
              <a:headEnd/>
              <a:tailEnd type="stealth" w="sm" len="med"/>
            </a:ln>
            <a:extLst>
              <a:ext uri="{909E8E84-426E-40DD-AFC4-6F175D3DCCD1}">
                <a14:hiddenFill xmlns:a14="http://schemas.microsoft.com/office/drawing/2010/main">
                  <a:noFill/>
                </a14:hiddenFill>
              </a:ext>
            </a:extLst>
          </p:spPr>
          <p:txBody>
            <a:bodyPr lIns="72000" tIns="108000" rIns="0"/>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29715" name="Line 5"/>
            <p:cNvSpPr>
              <a:spLocks noChangeShapeType="1"/>
            </p:cNvSpPr>
            <p:nvPr/>
          </p:nvSpPr>
          <p:spPr bwMode="auto">
            <a:xfrm>
              <a:off x="2313" y="544"/>
              <a:ext cx="2559" cy="1"/>
            </a:xfrm>
            <a:prstGeom prst="line">
              <a:avLst/>
            </a:prstGeom>
            <a:noFill/>
            <a:ln w="9525" cmpd="sng">
              <a:solidFill>
                <a:srgbClr val="000000"/>
              </a:solidFill>
              <a:prstDash val="dashDot"/>
              <a:round/>
              <a:headEnd/>
              <a:tailEnd/>
            </a:ln>
            <a:extLst>
              <a:ext uri="{909E8E84-426E-40DD-AFC4-6F175D3DCCD1}">
                <a14:hiddenFill xmlns:a14="http://schemas.microsoft.com/office/drawing/2010/main">
                  <a:noFill/>
                </a14:hiddenFill>
              </a:ext>
            </a:extLst>
          </p:spPr>
          <p:txBody>
            <a:bodyPr lIns="72000" tIns="180000" rIns="0"/>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29716" name="Text Box 4"/>
            <p:cNvSpPr txBox="1">
              <a:spLocks noChangeArrowheads="1"/>
            </p:cNvSpPr>
            <p:nvPr/>
          </p:nvSpPr>
          <p:spPr bwMode="auto">
            <a:xfrm>
              <a:off x="4933" y="334"/>
              <a:ext cx="308"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b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i="1">
                  <a:solidFill>
                    <a:srgbClr val="000000"/>
                  </a:solidFill>
                  <a:latin typeface="Times New Roman" panose="02020603050405020304" pitchFamily="18" charset="0"/>
                  <a:ea typeface="宋体" panose="02010600030101010101" pitchFamily="2" charset="-122"/>
                </a:rPr>
                <a:t>x</a:t>
              </a:r>
              <a:r>
                <a:rPr lang="en-US" altLang="zh-CN" sz="1600" baseline="-30000">
                  <a:solidFill>
                    <a:srgbClr val="000000"/>
                  </a:solidFill>
                  <a:latin typeface="Times New Roman" panose="02020603050405020304" pitchFamily="18" charset="0"/>
                  <a:ea typeface="宋体" panose="02010600030101010101" pitchFamily="2" charset="-122"/>
                </a:rPr>
                <a:t>1</a:t>
              </a:r>
              <a:r>
                <a:rPr lang="en-US" altLang="zh-CN" sz="1600">
                  <a:solidFill>
                    <a:srgbClr val="000000"/>
                  </a:solidFill>
                  <a:latin typeface="Times New Roman" panose="02020603050405020304" pitchFamily="18" charset="0"/>
                  <a:ea typeface="宋体" panose="02010600030101010101" pitchFamily="2" charset="-122"/>
                </a:rPr>
                <a:t>=1</a:t>
              </a:r>
            </a:p>
            <a:p>
              <a:pPr fontAlgn="base">
                <a:spcBef>
                  <a:spcPct val="0"/>
                </a:spcBef>
                <a:spcAft>
                  <a:spcPct val="0"/>
                </a:spcAft>
                <a:buFont typeface="Arial" panose="020B0604020202020204" pitchFamily="34" charset="0"/>
                <a:buNone/>
              </a:pPr>
              <a:endParaRPr lang="en-US" altLang="zh-CN" sz="1600">
                <a:solidFill>
                  <a:srgbClr val="000000"/>
                </a:solidFill>
                <a:latin typeface="Times New Roman" panose="02020603050405020304" pitchFamily="18" charset="0"/>
                <a:ea typeface="宋体" panose="02010600030101010101" pitchFamily="2" charset="-122"/>
              </a:endParaRPr>
            </a:p>
          </p:txBody>
        </p:sp>
        <p:grpSp>
          <p:nvGrpSpPr>
            <p:cNvPr id="29717" name="Group 21"/>
            <p:cNvGrpSpPr>
              <a:grpSpLocks/>
            </p:cNvGrpSpPr>
            <p:nvPr/>
          </p:nvGrpSpPr>
          <p:grpSpPr bwMode="auto">
            <a:xfrm>
              <a:off x="2" y="1"/>
              <a:ext cx="710" cy="338"/>
              <a:chOff x="0" y="0"/>
              <a:chExt cx="590" cy="480"/>
            </a:xfrm>
          </p:grpSpPr>
          <p:sp>
            <p:nvSpPr>
              <p:cNvPr id="29718" name="Rectangle 22"/>
              <p:cNvSpPr>
                <a:spLocks noChangeArrowheads="1"/>
              </p:cNvSpPr>
              <p:nvPr/>
            </p:nvSpPr>
            <p:spPr bwMode="auto">
              <a:xfrm>
                <a:off x="43" y="0"/>
                <a:ext cx="504"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 </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9719" name="Rectangle 120"/>
              <p:cNvSpPr>
                <a:spLocks noChangeArrowheads="1"/>
              </p:cNvSpPr>
              <p:nvPr/>
            </p:nvSpPr>
            <p:spPr bwMode="auto">
              <a:xfrm>
                <a:off x="0" y="0"/>
                <a:ext cx="59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720" name="Group 24"/>
            <p:cNvGrpSpPr>
              <a:grpSpLocks/>
            </p:cNvGrpSpPr>
            <p:nvPr/>
          </p:nvGrpSpPr>
          <p:grpSpPr bwMode="auto">
            <a:xfrm>
              <a:off x="712" y="1"/>
              <a:ext cx="322" cy="338"/>
              <a:chOff x="0" y="0"/>
              <a:chExt cx="268" cy="480"/>
            </a:xfrm>
          </p:grpSpPr>
          <p:sp>
            <p:nvSpPr>
              <p:cNvPr id="29721" name="Rectangle 23"/>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 </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722" name="Rectangle 122"/>
              <p:cNvSpPr>
                <a:spLocks noChangeArrowheads="1"/>
              </p:cNvSpPr>
              <p:nvPr/>
            </p:nvSpPr>
            <p:spPr bwMode="auto">
              <a:xfrm>
                <a:off x="0" y="0"/>
                <a:ext cx="26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723" name="Group 27"/>
            <p:cNvGrpSpPr>
              <a:grpSpLocks/>
            </p:cNvGrpSpPr>
            <p:nvPr/>
          </p:nvGrpSpPr>
          <p:grpSpPr bwMode="auto">
            <a:xfrm>
              <a:off x="1034" y="1"/>
              <a:ext cx="322" cy="338"/>
              <a:chOff x="0" y="0"/>
              <a:chExt cx="268" cy="480"/>
            </a:xfrm>
          </p:grpSpPr>
          <p:sp>
            <p:nvSpPr>
              <p:cNvPr id="29724" name="Rectangle 24"/>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725" name="Rectangle 124"/>
              <p:cNvSpPr>
                <a:spLocks noChangeArrowheads="1"/>
              </p:cNvSpPr>
              <p:nvPr/>
            </p:nvSpPr>
            <p:spPr bwMode="auto">
              <a:xfrm>
                <a:off x="0" y="0"/>
                <a:ext cx="26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726" name="Group 30"/>
            <p:cNvGrpSpPr>
              <a:grpSpLocks/>
            </p:cNvGrpSpPr>
            <p:nvPr/>
          </p:nvGrpSpPr>
          <p:grpSpPr bwMode="auto">
            <a:xfrm>
              <a:off x="1356" y="1"/>
              <a:ext cx="323" cy="338"/>
              <a:chOff x="0" y="0"/>
              <a:chExt cx="268" cy="480"/>
            </a:xfrm>
          </p:grpSpPr>
          <p:sp>
            <p:nvSpPr>
              <p:cNvPr id="29727" name="Rectangle 25"/>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728" name="Rectangle 126"/>
              <p:cNvSpPr>
                <a:spLocks noChangeArrowheads="1"/>
              </p:cNvSpPr>
              <p:nvPr/>
            </p:nvSpPr>
            <p:spPr bwMode="auto">
              <a:xfrm>
                <a:off x="0" y="0"/>
                <a:ext cx="26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729" name="Group 33"/>
            <p:cNvGrpSpPr>
              <a:grpSpLocks/>
            </p:cNvGrpSpPr>
            <p:nvPr/>
          </p:nvGrpSpPr>
          <p:grpSpPr bwMode="auto">
            <a:xfrm>
              <a:off x="1679" y="1"/>
              <a:ext cx="322" cy="338"/>
              <a:chOff x="0" y="0"/>
              <a:chExt cx="268" cy="480"/>
            </a:xfrm>
          </p:grpSpPr>
          <p:sp>
            <p:nvSpPr>
              <p:cNvPr id="29730" name="Rectangle 26"/>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2</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731" name="Rectangle 128"/>
              <p:cNvSpPr>
                <a:spLocks noChangeArrowheads="1"/>
              </p:cNvSpPr>
              <p:nvPr/>
            </p:nvSpPr>
            <p:spPr bwMode="auto">
              <a:xfrm>
                <a:off x="0" y="0"/>
                <a:ext cx="26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732" name="Group 36"/>
            <p:cNvGrpSpPr>
              <a:grpSpLocks/>
            </p:cNvGrpSpPr>
            <p:nvPr/>
          </p:nvGrpSpPr>
          <p:grpSpPr bwMode="auto">
            <a:xfrm>
              <a:off x="2001" y="1"/>
              <a:ext cx="322" cy="338"/>
              <a:chOff x="0" y="0"/>
              <a:chExt cx="268" cy="480"/>
            </a:xfrm>
          </p:grpSpPr>
          <p:sp>
            <p:nvSpPr>
              <p:cNvPr id="29733" name="Rectangle 27"/>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3</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734" name="Rectangle 130"/>
              <p:cNvSpPr>
                <a:spLocks noChangeArrowheads="1"/>
              </p:cNvSpPr>
              <p:nvPr/>
            </p:nvSpPr>
            <p:spPr bwMode="auto">
              <a:xfrm>
                <a:off x="0" y="0"/>
                <a:ext cx="26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735" name="Group 39"/>
            <p:cNvGrpSpPr>
              <a:grpSpLocks/>
            </p:cNvGrpSpPr>
            <p:nvPr/>
          </p:nvGrpSpPr>
          <p:grpSpPr bwMode="auto">
            <a:xfrm>
              <a:off x="2323" y="1"/>
              <a:ext cx="323" cy="338"/>
              <a:chOff x="0" y="0"/>
              <a:chExt cx="268" cy="480"/>
            </a:xfrm>
          </p:grpSpPr>
          <p:sp>
            <p:nvSpPr>
              <p:cNvPr id="29736" name="Rectangle 28"/>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4</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737" name="Rectangle 132"/>
              <p:cNvSpPr>
                <a:spLocks noChangeArrowheads="1"/>
              </p:cNvSpPr>
              <p:nvPr/>
            </p:nvSpPr>
            <p:spPr bwMode="auto">
              <a:xfrm>
                <a:off x="0" y="0"/>
                <a:ext cx="26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738" name="Group 42"/>
            <p:cNvGrpSpPr>
              <a:grpSpLocks/>
            </p:cNvGrpSpPr>
            <p:nvPr/>
          </p:nvGrpSpPr>
          <p:grpSpPr bwMode="auto">
            <a:xfrm>
              <a:off x="2646" y="1"/>
              <a:ext cx="322" cy="338"/>
              <a:chOff x="0" y="0"/>
              <a:chExt cx="268" cy="480"/>
            </a:xfrm>
          </p:grpSpPr>
          <p:sp>
            <p:nvSpPr>
              <p:cNvPr id="29739" name="Rectangle 29"/>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5</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740" name="Rectangle 134"/>
              <p:cNvSpPr>
                <a:spLocks noChangeArrowheads="1"/>
              </p:cNvSpPr>
              <p:nvPr/>
            </p:nvSpPr>
            <p:spPr bwMode="auto">
              <a:xfrm>
                <a:off x="0" y="0"/>
                <a:ext cx="26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741" name="Group 45"/>
            <p:cNvGrpSpPr>
              <a:grpSpLocks/>
            </p:cNvGrpSpPr>
            <p:nvPr/>
          </p:nvGrpSpPr>
          <p:grpSpPr bwMode="auto">
            <a:xfrm>
              <a:off x="2968" y="1"/>
              <a:ext cx="323" cy="338"/>
              <a:chOff x="0" y="0"/>
              <a:chExt cx="268" cy="480"/>
            </a:xfrm>
          </p:grpSpPr>
          <p:sp>
            <p:nvSpPr>
              <p:cNvPr id="29742" name="Rectangle 30"/>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743" name="Rectangle 136"/>
              <p:cNvSpPr>
                <a:spLocks noChangeArrowheads="1"/>
              </p:cNvSpPr>
              <p:nvPr/>
            </p:nvSpPr>
            <p:spPr bwMode="auto">
              <a:xfrm>
                <a:off x="0" y="0"/>
                <a:ext cx="26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744" name="Group 48"/>
            <p:cNvGrpSpPr>
              <a:grpSpLocks/>
            </p:cNvGrpSpPr>
            <p:nvPr/>
          </p:nvGrpSpPr>
          <p:grpSpPr bwMode="auto">
            <a:xfrm>
              <a:off x="3291" y="1"/>
              <a:ext cx="322" cy="338"/>
              <a:chOff x="0" y="0"/>
              <a:chExt cx="268" cy="480"/>
            </a:xfrm>
          </p:grpSpPr>
          <p:sp>
            <p:nvSpPr>
              <p:cNvPr id="29745" name="Rectangle 31"/>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7</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746" name="Rectangle 138"/>
              <p:cNvSpPr>
                <a:spLocks noChangeArrowheads="1"/>
              </p:cNvSpPr>
              <p:nvPr/>
            </p:nvSpPr>
            <p:spPr bwMode="auto">
              <a:xfrm>
                <a:off x="0" y="0"/>
                <a:ext cx="26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747" name="Group 51"/>
            <p:cNvGrpSpPr>
              <a:grpSpLocks/>
            </p:cNvGrpSpPr>
            <p:nvPr/>
          </p:nvGrpSpPr>
          <p:grpSpPr bwMode="auto">
            <a:xfrm>
              <a:off x="3613" y="1"/>
              <a:ext cx="322" cy="338"/>
              <a:chOff x="0" y="0"/>
              <a:chExt cx="268" cy="480"/>
            </a:xfrm>
          </p:grpSpPr>
          <p:sp>
            <p:nvSpPr>
              <p:cNvPr id="29748" name="Rectangle 32"/>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8</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749" name="Rectangle 140"/>
              <p:cNvSpPr>
                <a:spLocks noChangeArrowheads="1"/>
              </p:cNvSpPr>
              <p:nvPr/>
            </p:nvSpPr>
            <p:spPr bwMode="auto">
              <a:xfrm>
                <a:off x="0" y="0"/>
                <a:ext cx="26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750" name="Group 54"/>
            <p:cNvGrpSpPr>
              <a:grpSpLocks/>
            </p:cNvGrpSpPr>
            <p:nvPr/>
          </p:nvGrpSpPr>
          <p:grpSpPr bwMode="auto">
            <a:xfrm>
              <a:off x="3935" y="1"/>
              <a:ext cx="323" cy="338"/>
              <a:chOff x="0" y="0"/>
              <a:chExt cx="268" cy="480"/>
            </a:xfrm>
          </p:grpSpPr>
          <p:sp>
            <p:nvSpPr>
              <p:cNvPr id="29751" name="Rectangle 33"/>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752" name="Rectangle 142"/>
              <p:cNvSpPr>
                <a:spLocks noChangeArrowheads="1"/>
              </p:cNvSpPr>
              <p:nvPr/>
            </p:nvSpPr>
            <p:spPr bwMode="auto">
              <a:xfrm>
                <a:off x="0" y="0"/>
                <a:ext cx="26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753" name="Group 57"/>
            <p:cNvGrpSpPr>
              <a:grpSpLocks/>
            </p:cNvGrpSpPr>
            <p:nvPr/>
          </p:nvGrpSpPr>
          <p:grpSpPr bwMode="auto">
            <a:xfrm>
              <a:off x="4258" y="1"/>
              <a:ext cx="322" cy="338"/>
              <a:chOff x="0" y="0"/>
              <a:chExt cx="268" cy="480"/>
            </a:xfrm>
          </p:grpSpPr>
          <p:sp>
            <p:nvSpPr>
              <p:cNvPr id="29754" name="Rectangle 34"/>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755" name="Rectangle 144"/>
              <p:cNvSpPr>
                <a:spLocks noChangeArrowheads="1"/>
              </p:cNvSpPr>
              <p:nvPr/>
            </p:nvSpPr>
            <p:spPr bwMode="auto">
              <a:xfrm>
                <a:off x="0" y="0"/>
                <a:ext cx="26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756" name="Group 60"/>
            <p:cNvGrpSpPr>
              <a:grpSpLocks/>
            </p:cNvGrpSpPr>
            <p:nvPr/>
          </p:nvGrpSpPr>
          <p:grpSpPr bwMode="auto">
            <a:xfrm>
              <a:off x="2" y="339"/>
              <a:ext cx="710" cy="270"/>
              <a:chOff x="0" y="0"/>
              <a:chExt cx="590" cy="384"/>
            </a:xfrm>
          </p:grpSpPr>
          <p:sp>
            <p:nvSpPr>
              <p:cNvPr id="29757" name="Rectangle 35"/>
              <p:cNvSpPr>
                <a:spLocks noChangeArrowheads="1"/>
              </p:cNvSpPr>
              <p:nvPr/>
            </p:nvSpPr>
            <p:spPr bwMode="auto">
              <a:xfrm>
                <a:off x="43" y="0"/>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 </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9758" name="Rectangle 146"/>
              <p:cNvSpPr>
                <a:spLocks noChangeArrowheads="1"/>
              </p:cNvSpPr>
              <p:nvPr/>
            </p:nvSpPr>
            <p:spPr bwMode="auto">
              <a:xfrm>
                <a:off x="0" y="0"/>
                <a:ext cx="59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759" name="Group 63"/>
            <p:cNvGrpSpPr>
              <a:grpSpLocks/>
            </p:cNvGrpSpPr>
            <p:nvPr/>
          </p:nvGrpSpPr>
          <p:grpSpPr bwMode="auto">
            <a:xfrm>
              <a:off x="712" y="339"/>
              <a:ext cx="322" cy="270"/>
              <a:chOff x="0" y="0"/>
              <a:chExt cx="268" cy="384"/>
            </a:xfrm>
          </p:grpSpPr>
          <p:sp>
            <p:nvSpPr>
              <p:cNvPr id="29760" name="Rectangle 36"/>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761" name="Rectangle 148"/>
              <p:cNvSpPr>
                <a:spLocks noChangeArrowheads="1"/>
              </p:cNvSpPr>
              <p:nvPr/>
            </p:nvSpPr>
            <p:spPr bwMode="auto">
              <a:xfrm>
                <a:off x="0" y="0"/>
                <a:ext cx="26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762" name="Group 66"/>
            <p:cNvGrpSpPr>
              <a:grpSpLocks/>
            </p:cNvGrpSpPr>
            <p:nvPr/>
          </p:nvGrpSpPr>
          <p:grpSpPr bwMode="auto">
            <a:xfrm>
              <a:off x="1034" y="339"/>
              <a:ext cx="322" cy="270"/>
              <a:chOff x="0" y="0"/>
              <a:chExt cx="268" cy="384"/>
            </a:xfrm>
          </p:grpSpPr>
          <p:sp>
            <p:nvSpPr>
              <p:cNvPr id="29763" name="Rectangle 37"/>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764" name="Rectangle 150"/>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765" name="Group 69"/>
            <p:cNvGrpSpPr>
              <a:grpSpLocks/>
            </p:cNvGrpSpPr>
            <p:nvPr/>
          </p:nvGrpSpPr>
          <p:grpSpPr bwMode="auto">
            <a:xfrm>
              <a:off x="1356" y="339"/>
              <a:ext cx="323" cy="270"/>
              <a:chOff x="0" y="0"/>
              <a:chExt cx="268" cy="384"/>
            </a:xfrm>
          </p:grpSpPr>
          <p:sp>
            <p:nvSpPr>
              <p:cNvPr id="29766" name="Rectangle 38"/>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767" name="Rectangle 152"/>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768" name="Group 72"/>
            <p:cNvGrpSpPr>
              <a:grpSpLocks/>
            </p:cNvGrpSpPr>
            <p:nvPr/>
          </p:nvGrpSpPr>
          <p:grpSpPr bwMode="auto">
            <a:xfrm>
              <a:off x="1679" y="339"/>
              <a:ext cx="322" cy="270"/>
              <a:chOff x="0" y="0"/>
              <a:chExt cx="268" cy="384"/>
            </a:xfrm>
          </p:grpSpPr>
          <p:sp>
            <p:nvSpPr>
              <p:cNvPr id="29769" name="Rectangle 39"/>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29770" name="Rectangle 154"/>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771" name="Group 75"/>
            <p:cNvGrpSpPr>
              <a:grpSpLocks/>
            </p:cNvGrpSpPr>
            <p:nvPr/>
          </p:nvGrpSpPr>
          <p:grpSpPr bwMode="auto">
            <a:xfrm>
              <a:off x="2001" y="339"/>
              <a:ext cx="322" cy="270"/>
              <a:chOff x="0" y="0"/>
              <a:chExt cx="268" cy="384"/>
            </a:xfrm>
          </p:grpSpPr>
          <p:sp>
            <p:nvSpPr>
              <p:cNvPr id="29772" name="Rectangle 47"/>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773" name="Rectangle 156"/>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774" name="Group 78"/>
            <p:cNvGrpSpPr>
              <a:grpSpLocks/>
            </p:cNvGrpSpPr>
            <p:nvPr/>
          </p:nvGrpSpPr>
          <p:grpSpPr bwMode="auto">
            <a:xfrm>
              <a:off x="2323" y="339"/>
              <a:ext cx="323" cy="270"/>
              <a:chOff x="0" y="0"/>
              <a:chExt cx="268" cy="384"/>
            </a:xfrm>
          </p:grpSpPr>
          <p:sp>
            <p:nvSpPr>
              <p:cNvPr id="29775" name="Rectangle 48"/>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776" name="Rectangle 158"/>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777" name="Group 81"/>
            <p:cNvGrpSpPr>
              <a:grpSpLocks/>
            </p:cNvGrpSpPr>
            <p:nvPr/>
          </p:nvGrpSpPr>
          <p:grpSpPr bwMode="auto">
            <a:xfrm>
              <a:off x="2646" y="339"/>
              <a:ext cx="322" cy="270"/>
              <a:chOff x="0" y="0"/>
              <a:chExt cx="268" cy="384"/>
            </a:xfrm>
          </p:grpSpPr>
          <p:sp>
            <p:nvSpPr>
              <p:cNvPr id="29778" name="Rectangle 49"/>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779" name="Rectangle 160"/>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780" name="Group 84"/>
            <p:cNvGrpSpPr>
              <a:grpSpLocks/>
            </p:cNvGrpSpPr>
            <p:nvPr/>
          </p:nvGrpSpPr>
          <p:grpSpPr bwMode="auto">
            <a:xfrm>
              <a:off x="2968" y="339"/>
              <a:ext cx="323" cy="270"/>
              <a:chOff x="0" y="0"/>
              <a:chExt cx="268" cy="384"/>
            </a:xfrm>
          </p:grpSpPr>
          <p:sp>
            <p:nvSpPr>
              <p:cNvPr id="29781" name="Rectangle 50"/>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782" name="Rectangle 162"/>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783" name="Group 87"/>
            <p:cNvGrpSpPr>
              <a:grpSpLocks/>
            </p:cNvGrpSpPr>
            <p:nvPr/>
          </p:nvGrpSpPr>
          <p:grpSpPr bwMode="auto">
            <a:xfrm>
              <a:off x="3291" y="339"/>
              <a:ext cx="322" cy="270"/>
              <a:chOff x="0" y="0"/>
              <a:chExt cx="268" cy="384"/>
            </a:xfrm>
          </p:grpSpPr>
          <p:sp>
            <p:nvSpPr>
              <p:cNvPr id="29784" name="Rectangle 51"/>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785" name="Rectangle 164"/>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786" name="Group 90"/>
            <p:cNvGrpSpPr>
              <a:grpSpLocks/>
            </p:cNvGrpSpPr>
            <p:nvPr/>
          </p:nvGrpSpPr>
          <p:grpSpPr bwMode="auto">
            <a:xfrm>
              <a:off x="3613" y="339"/>
              <a:ext cx="322" cy="270"/>
              <a:chOff x="0" y="0"/>
              <a:chExt cx="268" cy="384"/>
            </a:xfrm>
          </p:grpSpPr>
          <p:sp>
            <p:nvSpPr>
              <p:cNvPr id="29787" name="Rectangle 52"/>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788" name="Rectangle 166"/>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789" name="Group 93"/>
            <p:cNvGrpSpPr>
              <a:grpSpLocks/>
            </p:cNvGrpSpPr>
            <p:nvPr/>
          </p:nvGrpSpPr>
          <p:grpSpPr bwMode="auto">
            <a:xfrm>
              <a:off x="3935" y="339"/>
              <a:ext cx="323" cy="270"/>
              <a:chOff x="0" y="0"/>
              <a:chExt cx="268" cy="384"/>
            </a:xfrm>
          </p:grpSpPr>
          <p:sp>
            <p:nvSpPr>
              <p:cNvPr id="29790" name="Rectangle 53"/>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791" name="Rectangle 168"/>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792" name="Group 96"/>
            <p:cNvGrpSpPr>
              <a:grpSpLocks/>
            </p:cNvGrpSpPr>
            <p:nvPr/>
          </p:nvGrpSpPr>
          <p:grpSpPr bwMode="auto">
            <a:xfrm>
              <a:off x="4258" y="339"/>
              <a:ext cx="322" cy="270"/>
              <a:chOff x="0" y="0"/>
              <a:chExt cx="268" cy="384"/>
            </a:xfrm>
          </p:grpSpPr>
          <p:sp>
            <p:nvSpPr>
              <p:cNvPr id="29793" name="Rectangle 54"/>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794" name="Rectangle 170"/>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795" name="Group 99"/>
            <p:cNvGrpSpPr>
              <a:grpSpLocks/>
            </p:cNvGrpSpPr>
            <p:nvPr/>
          </p:nvGrpSpPr>
          <p:grpSpPr bwMode="auto">
            <a:xfrm>
              <a:off x="2" y="609"/>
              <a:ext cx="710" cy="270"/>
              <a:chOff x="0" y="0"/>
              <a:chExt cx="590" cy="384"/>
            </a:xfrm>
          </p:grpSpPr>
          <p:sp>
            <p:nvSpPr>
              <p:cNvPr id="29796" name="Rectangle 55"/>
              <p:cNvSpPr>
                <a:spLocks noChangeArrowheads="1"/>
              </p:cNvSpPr>
              <p:nvPr/>
            </p:nvSpPr>
            <p:spPr bwMode="auto">
              <a:xfrm>
                <a:off x="43" y="0"/>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w</a:t>
                </a:r>
                <a:r>
                  <a:rPr lang="en-US" altLang="zh-CN" sz="1600" b="1" baseline="-30000">
                    <a:solidFill>
                      <a:srgbClr val="000000"/>
                    </a:solidFill>
                    <a:latin typeface="Times New Roman" panose="02020603050405020304" pitchFamily="18" charset="0"/>
                    <a:ea typeface="宋体" panose="02010600030101010101" pitchFamily="2" charset="-122"/>
                  </a:rPr>
                  <a:t>1</a:t>
                </a:r>
                <a:r>
                  <a:rPr lang="en-US" altLang="zh-CN" sz="1600" b="1">
                    <a:solidFill>
                      <a:srgbClr val="000000"/>
                    </a:solidFill>
                    <a:latin typeface="Times New Roman" panose="02020603050405020304" pitchFamily="18" charset="0"/>
                    <a:ea typeface="宋体" panose="02010600030101010101" pitchFamily="2" charset="-122"/>
                  </a:rPr>
                  <a:t>=2 v</a:t>
                </a:r>
                <a:r>
                  <a:rPr lang="en-US" altLang="zh-CN" sz="1600" b="1" baseline="-30000">
                    <a:solidFill>
                      <a:srgbClr val="000000"/>
                    </a:solidFill>
                    <a:latin typeface="Times New Roman" panose="02020603050405020304" pitchFamily="18" charset="0"/>
                    <a:ea typeface="宋体" panose="02010600030101010101" pitchFamily="2" charset="-122"/>
                  </a:rPr>
                  <a:t>1</a:t>
                </a:r>
                <a:r>
                  <a:rPr lang="en-US" altLang="zh-CN" sz="16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9797" name="Rectangle 172"/>
              <p:cNvSpPr>
                <a:spLocks noChangeArrowheads="1"/>
              </p:cNvSpPr>
              <p:nvPr/>
            </p:nvSpPr>
            <p:spPr bwMode="auto">
              <a:xfrm>
                <a:off x="0" y="0"/>
                <a:ext cx="59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798" name="Group 102"/>
            <p:cNvGrpSpPr>
              <a:grpSpLocks/>
            </p:cNvGrpSpPr>
            <p:nvPr/>
          </p:nvGrpSpPr>
          <p:grpSpPr bwMode="auto">
            <a:xfrm>
              <a:off x="712" y="609"/>
              <a:ext cx="322" cy="270"/>
              <a:chOff x="0" y="0"/>
              <a:chExt cx="268" cy="384"/>
            </a:xfrm>
          </p:grpSpPr>
          <p:sp>
            <p:nvSpPr>
              <p:cNvPr id="29799" name="Rectangle 56"/>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800" name="Rectangle 174"/>
              <p:cNvSpPr>
                <a:spLocks noChangeArrowheads="1"/>
              </p:cNvSpPr>
              <p:nvPr/>
            </p:nvSpPr>
            <p:spPr bwMode="auto">
              <a:xfrm>
                <a:off x="0" y="0"/>
                <a:ext cx="26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801" name="Group 105"/>
            <p:cNvGrpSpPr>
              <a:grpSpLocks/>
            </p:cNvGrpSpPr>
            <p:nvPr/>
          </p:nvGrpSpPr>
          <p:grpSpPr bwMode="auto">
            <a:xfrm>
              <a:off x="1034" y="609"/>
              <a:ext cx="322" cy="270"/>
              <a:chOff x="0" y="0"/>
              <a:chExt cx="268" cy="384"/>
            </a:xfrm>
          </p:grpSpPr>
          <p:sp>
            <p:nvSpPr>
              <p:cNvPr id="29802" name="Rectangle 57"/>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803" name="Rectangle 176"/>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804" name="Group 108"/>
            <p:cNvGrpSpPr>
              <a:grpSpLocks/>
            </p:cNvGrpSpPr>
            <p:nvPr/>
          </p:nvGrpSpPr>
          <p:grpSpPr bwMode="auto">
            <a:xfrm>
              <a:off x="1356" y="609"/>
              <a:ext cx="323" cy="270"/>
              <a:chOff x="0" y="0"/>
              <a:chExt cx="268" cy="384"/>
            </a:xfrm>
          </p:grpSpPr>
          <p:sp>
            <p:nvSpPr>
              <p:cNvPr id="29805" name="Rectangle 58"/>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806" name="Rectangle 178"/>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807" name="Group 111"/>
            <p:cNvGrpSpPr>
              <a:grpSpLocks/>
            </p:cNvGrpSpPr>
            <p:nvPr/>
          </p:nvGrpSpPr>
          <p:grpSpPr bwMode="auto">
            <a:xfrm>
              <a:off x="1679" y="609"/>
              <a:ext cx="322" cy="270"/>
              <a:chOff x="0" y="0"/>
              <a:chExt cx="268" cy="384"/>
            </a:xfrm>
          </p:grpSpPr>
          <p:sp>
            <p:nvSpPr>
              <p:cNvPr id="29808" name="Rectangle 59"/>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809" name="Rectangle 180"/>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810" name="Group 114"/>
            <p:cNvGrpSpPr>
              <a:grpSpLocks/>
            </p:cNvGrpSpPr>
            <p:nvPr/>
          </p:nvGrpSpPr>
          <p:grpSpPr bwMode="auto">
            <a:xfrm>
              <a:off x="2001" y="609"/>
              <a:ext cx="322" cy="270"/>
              <a:chOff x="0" y="0"/>
              <a:chExt cx="268" cy="384"/>
            </a:xfrm>
          </p:grpSpPr>
          <p:sp>
            <p:nvSpPr>
              <p:cNvPr id="29811" name="Rectangle 60"/>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812" name="Rectangle 182"/>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813" name="Group 117"/>
            <p:cNvGrpSpPr>
              <a:grpSpLocks/>
            </p:cNvGrpSpPr>
            <p:nvPr/>
          </p:nvGrpSpPr>
          <p:grpSpPr bwMode="auto">
            <a:xfrm>
              <a:off x="2323" y="609"/>
              <a:ext cx="323" cy="270"/>
              <a:chOff x="0" y="0"/>
              <a:chExt cx="268" cy="384"/>
            </a:xfrm>
          </p:grpSpPr>
          <p:sp>
            <p:nvSpPr>
              <p:cNvPr id="29814" name="Rectangle 61"/>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815" name="Rectangle 184"/>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816" name="Group 120"/>
            <p:cNvGrpSpPr>
              <a:grpSpLocks/>
            </p:cNvGrpSpPr>
            <p:nvPr/>
          </p:nvGrpSpPr>
          <p:grpSpPr bwMode="auto">
            <a:xfrm>
              <a:off x="2646" y="609"/>
              <a:ext cx="322" cy="270"/>
              <a:chOff x="0" y="0"/>
              <a:chExt cx="268" cy="384"/>
            </a:xfrm>
          </p:grpSpPr>
          <p:sp>
            <p:nvSpPr>
              <p:cNvPr id="29817" name="Rectangle 62"/>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818" name="Rectangle 186"/>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819" name="Group 123"/>
            <p:cNvGrpSpPr>
              <a:grpSpLocks/>
            </p:cNvGrpSpPr>
            <p:nvPr/>
          </p:nvGrpSpPr>
          <p:grpSpPr bwMode="auto">
            <a:xfrm>
              <a:off x="2968" y="609"/>
              <a:ext cx="323" cy="270"/>
              <a:chOff x="0" y="0"/>
              <a:chExt cx="268" cy="384"/>
            </a:xfrm>
          </p:grpSpPr>
          <p:sp>
            <p:nvSpPr>
              <p:cNvPr id="29820" name="Rectangle 63"/>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821" name="Rectangle 188"/>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822" name="Group 126"/>
            <p:cNvGrpSpPr>
              <a:grpSpLocks/>
            </p:cNvGrpSpPr>
            <p:nvPr/>
          </p:nvGrpSpPr>
          <p:grpSpPr bwMode="auto">
            <a:xfrm>
              <a:off x="3291" y="609"/>
              <a:ext cx="322" cy="270"/>
              <a:chOff x="0" y="0"/>
              <a:chExt cx="268" cy="384"/>
            </a:xfrm>
          </p:grpSpPr>
          <p:sp>
            <p:nvSpPr>
              <p:cNvPr id="29823" name="Rectangle 64"/>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824" name="Rectangle 190"/>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825" name="Group 129"/>
            <p:cNvGrpSpPr>
              <a:grpSpLocks/>
            </p:cNvGrpSpPr>
            <p:nvPr/>
          </p:nvGrpSpPr>
          <p:grpSpPr bwMode="auto">
            <a:xfrm>
              <a:off x="3613" y="609"/>
              <a:ext cx="322" cy="270"/>
              <a:chOff x="0" y="0"/>
              <a:chExt cx="268" cy="384"/>
            </a:xfrm>
          </p:grpSpPr>
          <p:sp>
            <p:nvSpPr>
              <p:cNvPr id="29826" name="Rectangle 65"/>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827" name="Rectangle 192"/>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828" name="Group 132"/>
            <p:cNvGrpSpPr>
              <a:grpSpLocks/>
            </p:cNvGrpSpPr>
            <p:nvPr/>
          </p:nvGrpSpPr>
          <p:grpSpPr bwMode="auto">
            <a:xfrm>
              <a:off x="3935" y="609"/>
              <a:ext cx="323" cy="270"/>
              <a:chOff x="0" y="0"/>
              <a:chExt cx="268" cy="384"/>
            </a:xfrm>
          </p:grpSpPr>
          <p:sp>
            <p:nvSpPr>
              <p:cNvPr id="29829" name="Rectangle 66"/>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830" name="Rectangle 194"/>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831" name="Group 135"/>
            <p:cNvGrpSpPr>
              <a:grpSpLocks/>
            </p:cNvGrpSpPr>
            <p:nvPr/>
          </p:nvGrpSpPr>
          <p:grpSpPr bwMode="auto">
            <a:xfrm>
              <a:off x="4258" y="609"/>
              <a:ext cx="322" cy="270"/>
              <a:chOff x="0" y="0"/>
              <a:chExt cx="268" cy="384"/>
            </a:xfrm>
          </p:grpSpPr>
          <p:sp>
            <p:nvSpPr>
              <p:cNvPr id="29832" name="Rectangle 67"/>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833" name="Rectangle 196"/>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834" name="Group 138"/>
            <p:cNvGrpSpPr>
              <a:grpSpLocks/>
            </p:cNvGrpSpPr>
            <p:nvPr/>
          </p:nvGrpSpPr>
          <p:grpSpPr bwMode="auto">
            <a:xfrm>
              <a:off x="2" y="879"/>
              <a:ext cx="710" cy="270"/>
              <a:chOff x="0" y="0"/>
              <a:chExt cx="590" cy="384"/>
            </a:xfrm>
          </p:grpSpPr>
          <p:sp>
            <p:nvSpPr>
              <p:cNvPr id="29835" name="Rectangle 68"/>
              <p:cNvSpPr>
                <a:spLocks noChangeArrowheads="1"/>
              </p:cNvSpPr>
              <p:nvPr/>
            </p:nvSpPr>
            <p:spPr bwMode="auto">
              <a:xfrm>
                <a:off x="43" y="0"/>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w</a:t>
                </a:r>
                <a:r>
                  <a:rPr lang="en-US" altLang="zh-CN" sz="1600" b="1" baseline="-30000">
                    <a:solidFill>
                      <a:srgbClr val="000000"/>
                    </a:solidFill>
                    <a:latin typeface="Times New Roman" panose="02020603050405020304" pitchFamily="18" charset="0"/>
                    <a:ea typeface="宋体" panose="02010600030101010101" pitchFamily="2" charset="-122"/>
                  </a:rPr>
                  <a:t>2</a:t>
                </a:r>
                <a:r>
                  <a:rPr lang="en-US" altLang="zh-CN" sz="1600" b="1">
                    <a:solidFill>
                      <a:srgbClr val="000000"/>
                    </a:solidFill>
                    <a:latin typeface="Times New Roman" panose="02020603050405020304" pitchFamily="18" charset="0"/>
                    <a:ea typeface="宋体" panose="02010600030101010101" pitchFamily="2" charset="-122"/>
                  </a:rPr>
                  <a:t>=2 v</a:t>
                </a:r>
                <a:r>
                  <a:rPr lang="en-US" altLang="zh-CN" sz="1600" b="1" baseline="-30000">
                    <a:solidFill>
                      <a:srgbClr val="000000"/>
                    </a:solidFill>
                    <a:latin typeface="Times New Roman" panose="02020603050405020304" pitchFamily="18" charset="0"/>
                    <a:ea typeface="宋体" panose="02010600030101010101" pitchFamily="2" charset="-122"/>
                  </a:rPr>
                  <a:t>2</a:t>
                </a:r>
                <a:r>
                  <a:rPr lang="en-US" altLang="zh-CN" sz="1600" b="1">
                    <a:solidFill>
                      <a:srgbClr val="000000"/>
                    </a:solidFill>
                    <a:latin typeface="Times New Roman" panose="02020603050405020304" pitchFamily="18" charset="0"/>
                    <a:ea typeface="宋体" panose="02010600030101010101" pitchFamily="2" charset="-122"/>
                  </a:rPr>
                  <a:t>=3</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9836" name="Rectangle 198"/>
              <p:cNvSpPr>
                <a:spLocks noChangeArrowheads="1"/>
              </p:cNvSpPr>
              <p:nvPr/>
            </p:nvSpPr>
            <p:spPr bwMode="auto">
              <a:xfrm>
                <a:off x="0" y="0"/>
                <a:ext cx="59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837" name="Group 141"/>
            <p:cNvGrpSpPr>
              <a:grpSpLocks/>
            </p:cNvGrpSpPr>
            <p:nvPr/>
          </p:nvGrpSpPr>
          <p:grpSpPr bwMode="auto">
            <a:xfrm>
              <a:off x="712" y="879"/>
              <a:ext cx="322" cy="270"/>
              <a:chOff x="0" y="0"/>
              <a:chExt cx="268" cy="384"/>
            </a:xfrm>
          </p:grpSpPr>
          <p:sp>
            <p:nvSpPr>
              <p:cNvPr id="29838" name="Rectangle 69"/>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2</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839" name="Rectangle 200"/>
              <p:cNvSpPr>
                <a:spLocks noChangeArrowheads="1"/>
              </p:cNvSpPr>
              <p:nvPr/>
            </p:nvSpPr>
            <p:spPr bwMode="auto">
              <a:xfrm>
                <a:off x="0" y="0"/>
                <a:ext cx="26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840" name="Group 144"/>
            <p:cNvGrpSpPr>
              <a:grpSpLocks/>
            </p:cNvGrpSpPr>
            <p:nvPr/>
          </p:nvGrpSpPr>
          <p:grpSpPr bwMode="auto">
            <a:xfrm>
              <a:off x="1034" y="879"/>
              <a:ext cx="322" cy="270"/>
              <a:chOff x="0" y="0"/>
              <a:chExt cx="268" cy="384"/>
            </a:xfrm>
          </p:grpSpPr>
          <p:sp>
            <p:nvSpPr>
              <p:cNvPr id="29841" name="Rectangle 70"/>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842" name="Rectangle 202"/>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843" name="Group 147"/>
            <p:cNvGrpSpPr>
              <a:grpSpLocks/>
            </p:cNvGrpSpPr>
            <p:nvPr/>
          </p:nvGrpSpPr>
          <p:grpSpPr bwMode="auto">
            <a:xfrm>
              <a:off x="1356" y="879"/>
              <a:ext cx="323" cy="270"/>
              <a:chOff x="0" y="0"/>
              <a:chExt cx="268" cy="384"/>
            </a:xfrm>
          </p:grpSpPr>
          <p:sp>
            <p:nvSpPr>
              <p:cNvPr id="29844" name="Rectangle 71"/>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845" name="Rectangle 204"/>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846" name="Group 150"/>
            <p:cNvGrpSpPr>
              <a:grpSpLocks/>
            </p:cNvGrpSpPr>
            <p:nvPr/>
          </p:nvGrpSpPr>
          <p:grpSpPr bwMode="auto">
            <a:xfrm>
              <a:off x="1679" y="879"/>
              <a:ext cx="322" cy="270"/>
              <a:chOff x="0" y="0"/>
              <a:chExt cx="268" cy="384"/>
            </a:xfrm>
          </p:grpSpPr>
          <p:sp>
            <p:nvSpPr>
              <p:cNvPr id="29847" name="Rectangle 72"/>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848" name="Rectangle 206"/>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849" name="Group 153"/>
            <p:cNvGrpSpPr>
              <a:grpSpLocks/>
            </p:cNvGrpSpPr>
            <p:nvPr/>
          </p:nvGrpSpPr>
          <p:grpSpPr bwMode="auto">
            <a:xfrm>
              <a:off x="2001" y="879"/>
              <a:ext cx="322" cy="270"/>
              <a:chOff x="0" y="0"/>
              <a:chExt cx="268" cy="384"/>
            </a:xfrm>
          </p:grpSpPr>
          <p:sp>
            <p:nvSpPr>
              <p:cNvPr id="29850" name="Rectangle 73"/>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851" name="Rectangle 208"/>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852" name="Group 156"/>
            <p:cNvGrpSpPr>
              <a:grpSpLocks/>
            </p:cNvGrpSpPr>
            <p:nvPr/>
          </p:nvGrpSpPr>
          <p:grpSpPr bwMode="auto">
            <a:xfrm>
              <a:off x="2323" y="879"/>
              <a:ext cx="323" cy="270"/>
              <a:chOff x="0" y="0"/>
              <a:chExt cx="268" cy="384"/>
            </a:xfrm>
          </p:grpSpPr>
          <p:sp>
            <p:nvSpPr>
              <p:cNvPr id="29853" name="Rectangle 74"/>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854" name="Rectangle 210"/>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855" name="Group 159"/>
            <p:cNvGrpSpPr>
              <a:grpSpLocks/>
            </p:cNvGrpSpPr>
            <p:nvPr/>
          </p:nvGrpSpPr>
          <p:grpSpPr bwMode="auto">
            <a:xfrm>
              <a:off x="2646" y="879"/>
              <a:ext cx="322" cy="270"/>
              <a:chOff x="0" y="0"/>
              <a:chExt cx="268" cy="384"/>
            </a:xfrm>
          </p:grpSpPr>
          <p:sp>
            <p:nvSpPr>
              <p:cNvPr id="29856" name="Rectangle 75"/>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857" name="Rectangle 212"/>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858" name="Group 162"/>
            <p:cNvGrpSpPr>
              <a:grpSpLocks/>
            </p:cNvGrpSpPr>
            <p:nvPr/>
          </p:nvGrpSpPr>
          <p:grpSpPr bwMode="auto">
            <a:xfrm>
              <a:off x="2949" y="862"/>
              <a:ext cx="323" cy="270"/>
              <a:chOff x="0" y="0"/>
              <a:chExt cx="268" cy="384"/>
            </a:xfrm>
          </p:grpSpPr>
          <p:sp>
            <p:nvSpPr>
              <p:cNvPr id="29859" name="Rectangle 76"/>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860" name="Rectangle 214"/>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861" name="Group 165"/>
            <p:cNvGrpSpPr>
              <a:grpSpLocks/>
            </p:cNvGrpSpPr>
            <p:nvPr/>
          </p:nvGrpSpPr>
          <p:grpSpPr bwMode="auto">
            <a:xfrm>
              <a:off x="3291" y="879"/>
              <a:ext cx="322" cy="270"/>
              <a:chOff x="0" y="0"/>
              <a:chExt cx="268" cy="384"/>
            </a:xfrm>
          </p:grpSpPr>
          <p:sp>
            <p:nvSpPr>
              <p:cNvPr id="29862" name="Rectangle 77"/>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863" name="Rectangle 216"/>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864" name="Group 168"/>
            <p:cNvGrpSpPr>
              <a:grpSpLocks/>
            </p:cNvGrpSpPr>
            <p:nvPr/>
          </p:nvGrpSpPr>
          <p:grpSpPr bwMode="auto">
            <a:xfrm>
              <a:off x="3613" y="879"/>
              <a:ext cx="322" cy="270"/>
              <a:chOff x="0" y="0"/>
              <a:chExt cx="268" cy="384"/>
            </a:xfrm>
          </p:grpSpPr>
          <p:sp>
            <p:nvSpPr>
              <p:cNvPr id="29865" name="Rectangle 78"/>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866" name="Rectangle 218"/>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867" name="Group 171"/>
            <p:cNvGrpSpPr>
              <a:grpSpLocks/>
            </p:cNvGrpSpPr>
            <p:nvPr/>
          </p:nvGrpSpPr>
          <p:grpSpPr bwMode="auto">
            <a:xfrm>
              <a:off x="3935" y="879"/>
              <a:ext cx="323" cy="270"/>
              <a:chOff x="0" y="0"/>
              <a:chExt cx="268" cy="384"/>
            </a:xfrm>
          </p:grpSpPr>
          <p:sp>
            <p:nvSpPr>
              <p:cNvPr id="29868" name="Rectangle 79"/>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869" name="Rectangle 220"/>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870" name="Group 174"/>
            <p:cNvGrpSpPr>
              <a:grpSpLocks/>
            </p:cNvGrpSpPr>
            <p:nvPr/>
          </p:nvGrpSpPr>
          <p:grpSpPr bwMode="auto">
            <a:xfrm>
              <a:off x="4258" y="879"/>
              <a:ext cx="322" cy="270"/>
              <a:chOff x="0" y="0"/>
              <a:chExt cx="268" cy="384"/>
            </a:xfrm>
          </p:grpSpPr>
          <p:sp>
            <p:nvSpPr>
              <p:cNvPr id="29871" name="Rectangle 80"/>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CC0000"/>
                  </a:solidFill>
                  <a:latin typeface="Times New Roman" panose="02020603050405020304" pitchFamily="18" charset="0"/>
                  <a:ea typeface="宋体" panose="02010600030101010101" pitchFamily="2" charset="-122"/>
                </a:endParaRPr>
              </a:p>
            </p:txBody>
          </p:sp>
          <p:sp>
            <p:nvSpPr>
              <p:cNvPr id="29872" name="Rectangle 222"/>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873" name="Group 177"/>
            <p:cNvGrpSpPr>
              <a:grpSpLocks/>
            </p:cNvGrpSpPr>
            <p:nvPr/>
          </p:nvGrpSpPr>
          <p:grpSpPr bwMode="auto">
            <a:xfrm>
              <a:off x="2" y="1149"/>
              <a:ext cx="710" cy="337"/>
              <a:chOff x="0" y="0"/>
              <a:chExt cx="590" cy="480"/>
            </a:xfrm>
          </p:grpSpPr>
          <p:sp>
            <p:nvSpPr>
              <p:cNvPr id="29874" name="Rectangle 81"/>
              <p:cNvSpPr>
                <a:spLocks noChangeArrowheads="1"/>
              </p:cNvSpPr>
              <p:nvPr/>
            </p:nvSpPr>
            <p:spPr bwMode="auto">
              <a:xfrm>
                <a:off x="43" y="0"/>
                <a:ext cx="504"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w</a:t>
                </a:r>
                <a:r>
                  <a:rPr lang="en-US" altLang="zh-CN" sz="1600" b="1" baseline="-30000">
                    <a:solidFill>
                      <a:srgbClr val="000000"/>
                    </a:solidFill>
                    <a:latin typeface="Times New Roman" panose="02020603050405020304" pitchFamily="18" charset="0"/>
                    <a:ea typeface="宋体" panose="02010600030101010101" pitchFamily="2" charset="-122"/>
                  </a:rPr>
                  <a:t>3</a:t>
                </a:r>
                <a:r>
                  <a:rPr lang="en-US" altLang="zh-CN" sz="1600" b="1">
                    <a:solidFill>
                      <a:srgbClr val="000000"/>
                    </a:solidFill>
                    <a:latin typeface="Times New Roman" panose="02020603050405020304" pitchFamily="18" charset="0"/>
                    <a:ea typeface="宋体" panose="02010600030101010101" pitchFamily="2" charset="-122"/>
                  </a:rPr>
                  <a:t>=6 v</a:t>
                </a:r>
                <a:r>
                  <a:rPr lang="en-US" altLang="zh-CN" sz="1600" b="1" baseline="-30000">
                    <a:solidFill>
                      <a:srgbClr val="000000"/>
                    </a:solidFill>
                    <a:latin typeface="Times New Roman" panose="02020603050405020304" pitchFamily="18" charset="0"/>
                    <a:ea typeface="宋体" panose="02010600030101010101" pitchFamily="2" charset="-122"/>
                  </a:rPr>
                  <a:t>3</a:t>
                </a:r>
                <a:r>
                  <a:rPr lang="en-US" altLang="zh-CN" sz="1600" b="1">
                    <a:solidFill>
                      <a:srgbClr val="000000"/>
                    </a:solidFill>
                    <a:latin typeface="Times New Roman" panose="02020603050405020304" pitchFamily="18" charset="0"/>
                    <a:ea typeface="宋体" panose="02010600030101010101" pitchFamily="2" charset="-122"/>
                  </a:rPr>
                  <a:t>=5</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9875" name="Rectangle 224"/>
              <p:cNvSpPr>
                <a:spLocks noChangeArrowheads="1"/>
              </p:cNvSpPr>
              <p:nvPr/>
            </p:nvSpPr>
            <p:spPr bwMode="auto">
              <a:xfrm>
                <a:off x="0" y="0"/>
                <a:ext cx="59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876" name="Group 180"/>
            <p:cNvGrpSpPr>
              <a:grpSpLocks/>
            </p:cNvGrpSpPr>
            <p:nvPr/>
          </p:nvGrpSpPr>
          <p:grpSpPr bwMode="auto">
            <a:xfrm>
              <a:off x="712" y="1149"/>
              <a:ext cx="322" cy="337"/>
              <a:chOff x="0" y="0"/>
              <a:chExt cx="268" cy="480"/>
            </a:xfrm>
          </p:grpSpPr>
          <p:sp>
            <p:nvSpPr>
              <p:cNvPr id="29877" name="Rectangle 82"/>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3</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878" name="Rectangle 226"/>
              <p:cNvSpPr>
                <a:spLocks noChangeArrowheads="1"/>
              </p:cNvSpPr>
              <p:nvPr/>
            </p:nvSpPr>
            <p:spPr bwMode="auto">
              <a:xfrm>
                <a:off x="0" y="0"/>
                <a:ext cx="26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879" name="Group 183"/>
            <p:cNvGrpSpPr>
              <a:grpSpLocks/>
            </p:cNvGrpSpPr>
            <p:nvPr/>
          </p:nvGrpSpPr>
          <p:grpSpPr bwMode="auto">
            <a:xfrm>
              <a:off x="1034" y="1149"/>
              <a:ext cx="322" cy="337"/>
              <a:chOff x="0" y="0"/>
              <a:chExt cx="268" cy="480"/>
            </a:xfrm>
          </p:grpSpPr>
          <p:sp>
            <p:nvSpPr>
              <p:cNvPr id="29880" name="Rectangle 83"/>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881" name="Rectangle 228"/>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882" name="Group 186"/>
            <p:cNvGrpSpPr>
              <a:grpSpLocks/>
            </p:cNvGrpSpPr>
            <p:nvPr/>
          </p:nvGrpSpPr>
          <p:grpSpPr bwMode="auto">
            <a:xfrm>
              <a:off x="1356" y="1149"/>
              <a:ext cx="323" cy="337"/>
              <a:chOff x="0" y="0"/>
              <a:chExt cx="268" cy="480"/>
            </a:xfrm>
          </p:grpSpPr>
          <p:sp>
            <p:nvSpPr>
              <p:cNvPr id="29883" name="Rectangle 84"/>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884" name="Rectangle 230"/>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885" name="Group 189"/>
            <p:cNvGrpSpPr>
              <a:grpSpLocks/>
            </p:cNvGrpSpPr>
            <p:nvPr/>
          </p:nvGrpSpPr>
          <p:grpSpPr bwMode="auto">
            <a:xfrm>
              <a:off x="1679" y="1149"/>
              <a:ext cx="322" cy="337"/>
              <a:chOff x="0" y="0"/>
              <a:chExt cx="268" cy="480"/>
            </a:xfrm>
          </p:grpSpPr>
          <p:sp>
            <p:nvSpPr>
              <p:cNvPr id="29886" name="Rectangle 85"/>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887" name="Rectangle 232"/>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888" name="Group 192"/>
            <p:cNvGrpSpPr>
              <a:grpSpLocks/>
            </p:cNvGrpSpPr>
            <p:nvPr/>
          </p:nvGrpSpPr>
          <p:grpSpPr bwMode="auto">
            <a:xfrm>
              <a:off x="2001" y="1149"/>
              <a:ext cx="322" cy="337"/>
              <a:chOff x="0" y="0"/>
              <a:chExt cx="268" cy="480"/>
            </a:xfrm>
          </p:grpSpPr>
          <p:sp>
            <p:nvSpPr>
              <p:cNvPr id="29889" name="Rectangle 86"/>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890" name="Rectangle 234"/>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891" name="Group 195"/>
            <p:cNvGrpSpPr>
              <a:grpSpLocks/>
            </p:cNvGrpSpPr>
            <p:nvPr/>
          </p:nvGrpSpPr>
          <p:grpSpPr bwMode="auto">
            <a:xfrm>
              <a:off x="2323" y="1149"/>
              <a:ext cx="323" cy="337"/>
              <a:chOff x="0" y="0"/>
              <a:chExt cx="268" cy="480"/>
            </a:xfrm>
          </p:grpSpPr>
          <p:sp>
            <p:nvSpPr>
              <p:cNvPr id="29892" name="Rectangle 87"/>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893" name="Rectangle 236"/>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894" name="Group 198"/>
            <p:cNvGrpSpPr>
              <a:grpSpLocks/>
            </p:cNvGrpSpPr>
            <p:nvPr/>
          </p:nvGrpSpPr>
          <p:grpSpPr bwMode="auto">
            <a:xfrm>
              <a:off x="2646" y="1149"/>
              <a:ext cx="322" cy="337"/>
              <a:chOff x="0" y="0"/>
              <a:chExt cx="268" cy="480"/>
            </a:xfrm>
          </p:grpSpPr>
          <p:sp>
            <p:nvSpPr>
              <p:cNvPr id="29895" name="Rectangle 88"/>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896" name="Rectangle 238"/>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897" name="Group 201"/>
            <p:cNvGrpSpPr>
              <a:grpSpLocks/>
            </p:cNvGrpSpPr>
            <p:nvPr/>
          </p:nvGrpSpPr>
          <p:grpSpPr bwMode="auto">
            <a:xfrm>
              <a:off x="2968" y="1149"/>
              <a:ext cx="323" cy="337"/>
              <a:chOff x="0" y="0"/>
              <a:chExt cx="268" cy="480"/>
            </a:xfrm>
          </p:grpSpPr>
          <p:sp>
            <p:nvSpPr>
              <p:cNvPr id="29898" name="Rectangle 89"/>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3333CC"/>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899" name="Rectangle 240"/>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900" name="Group 204"/>
            <p:cNvGrpSpPr>
              <a:grpSpLocks/>
            </p:cNvGrpSpPr>
            <p:nvPr/>
          </p:nvGrpSpPr>
          <p:grpSpPr bwMode="auto">
            <a:xfrm>
              <a:off x="3291" y="1149"/>
              <a:ext cx="322" cy="337"/>
              <a:chOff x="0" y="0"/>
              <a:chExt cx="268" cy="480"/>
            </a:xfrm>
          </p:grpSpPr>
          <p:sp>
            <p:nvSpPr>
              <p:cNvPr id="29901" name="Rectangle 90"/>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902" name="Rectangle 242"/>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903" name="Group 207"/>
            <p:cNvGrpSpPr>
              <a:grpSpLocks/>
            </p:cNvGrpSpPr>
            <p:nvPr/>
          </p:nvGrpSpPr>
          <p:grpSpPr bwMode="auto">
            <a:xfrm>
              <a:off x="3613" y="1149"/>
              <a:ext cx="322" cy="337"/>
              <a:chOff x="0" y="0"/>
              <a:chExt cx="268" cy="480"/>
            </a:xfrm>
          </p:grpSpPr>
          <p:sp>
            <p:nvSpPr>
              <p:cNvPr id="29904" name="Rectangle 91"/>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11</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905" name="Rectangle 244"/>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906" name="Group 210"/>
            <p:cNvGrpSpPr>
              <a:grpSpLocks/>
            </p:cNvGrpSpPr>
            <p:nvPr/>
          </p:nvGrpSpPr>
          <p:grpSpPr bwMode="auto">
            <a:xfrm>
              <a:off x="3935" y="1149"/>
              <a:ext cx="323" cy="337"/>
              <a:chOff x="0" y="0"/>
              <a:chExt cx="268" cy="480"/>
            </a:xfrm>
          </p:grpSpPr>
          <p:sp>
            <p:nvSpPr>
              <p:cNvPr id="29907" name="Rectangle 92"/>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11</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908" name="Rectangle 246"/>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909" name="Group 213"/>
            <p:cNvGrpSpPr>
              <a:grpSpLocks/>
            </p:cNvGrpSpPr>
            <p:nvPr/>
          </p:nvGrpSpPr>
          <p:grpSpPr bwMode="auto">
            <a:xfrm>
              <a:off x="4258" y="1149"/>
              <a:ext cx="322" cy="337"/>
              <a:chOff x="0" y="0"/>
              <a:chExt cx="268" cy="480"/>
            </a:xfrm>
          </p:grpSpPr>
          <p:sp>
            <p:nvSpPr>
              <p:cNvPr id="29910" name="Rectangle 93"/>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14</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911" name="Rectangle 248"/>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912" name="Group 216"/>
            <p:cNvGrpSpPr>
              <a:grpSpLocks/>
            </p:cNvGrpSpPr>
            <p:nvPr/>
          </p:nvGrpSpPr>
          <p:grpSpPr bwMode="auto">
            <a:xfrm>
              <a:off x="2" y="1486"/>
              <a:ext cx="710" cy="338"/>
              <a:chOff x="0" y="0"/>
              <a:chExt cx="590" cy="480"/>
            </a:xfrm>
          </p:grpSpPr>
          <p:sp>
            <p:nvSpPr>
              <p:cNvPr id="29913" name="Rectangle 94"/>
              <p:cNvSpPr>
                <a:spLocks noChangeArrowheads="1"/>
              </p:cNvSpPr>
              <p:nvPr/>
            </p:nvSpPr>
            <p:spPr bwMode="auto">
              <a:xfrm>
                <a:off x="43" y="0"/>
                <a:ext cx="504"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w</a:t>
                </a:r>
                <a:r>
                  <a:rPr lang="en-US" altLang="zh-CN" sz="1600" b="1" baseline="-30000">
                    <a:solidFill>
                      <a:srgbClr val="000000"/>
                    </a:solidFill>
                    <a:latin typeface="Times New Roman" panose="02020603050405020304" pitchFamily="18" charset="0"/>
                    <a:ea typeface="宋体" panose="02010600030101010101" pitchFamily="2" charset="-122"/>
                  </a:rPr>
                  <a:t>4</a:t>
                </a:r>
                <a:r>
                  <a:rPr lang="en-US" altLang="zh-CN" sz="1600" b="1">
                    <a:solidFill>
                      <a:srgbClr val="000000"/>
                    </a:solidFill>
                    <a:latin typeface="Times New Roman" panose="02020603050405020304" pitchFamily="18" charset="0"/>
                    <a:ea typeface="宋体" panose="02010600030101010101" pitchFamily="2" charset="-122"/>
                  </a:rPr>
                  <a:t>=5 v</a:t>
                </a:r>
                <a:r>
                  <a:rPr lang="en-US" altLang="zh-CN" sz="1600" b="1" baseline="-30000">
                    <a:solidFill>
                      <a:srgbClr val="000000"/>
                    </a:solidFill>
                    <a:latin typeface="Times New Roman" panose="02020603050405020304" pitchFamily="18" charset="0"/>
                    <a:ea typeface="宋体" panose="02010600030101010101" pitchFamily="2" charset="-122"/>
                  </a:rPr>
                  <a:t>4</a:t>
                </a:r>
                <a:r>
                  <a:rPr lang="en-US" altLang="zh-CN" sz="1600" b="1">
                    <a:solidFill>
                      <a:srgbClr val="000000"/>
                    </a:solidFill>
                    <a:latin typeface="Times New Roman" panose="02020603050405020304" pitchFamily="18" charset="0"/>
                    <a:ea typeface="宋体" panose="02010600030101010101" pitchFamily="2" charset="-122"/>
                  </a:rPr>
                  <a:t>=4</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9914" name="Rectangle 250"/>
              <p:cNvSpPr>
                <a:spLocks noChangeArrowheads="1"/>
              </p:cNvSpPr>
              <p:nvPr/>
            </p:nvSpPr>
            <p:spPr bwMode="auto">
              <a:xfrm>
                <a:off x="0" y="0"/>
                <a:ext cx="59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915" name="Group 219"/>
            <p:cNvGrpSpPr>
              <a:grpSpLocks/>
            </p:cNvGrpSpPr>
            <p:nvPr/>
          </p:nvGrpSpPr>
          <p:grpSpPr bwMode="auto">
            <a:xfrm>
              <a:off x="712" y="1486"/>
              <a:ext cx="322" cy="338"/>
              <a:chOff x="0" y="0"/>
              <a:chExt cx="268" cy="480"/>
            </a:xfrm>
          </p:grpSpPr>
          <p:sp>
            <p:nvSpPr>
              <p:cNvPr id="29916" name="Rectangle 95"/>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4</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917" name="Rectangle 252"/>
              <p:cNvSpPr>
                <a:spLocks noChangeArrowheads="1"/>
              </p:cNvSpPr>
              <p:nvPr/>
            </p:nvSpPr>
            <p:spPr bwMode="auto">
              <a:xfrm>
                <a:off x="0" y="0"/>
                <a:ext cx="26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918" name="Group 222"/>
            <p:cNvGrpSpPr>
              <a:grpSpLocks/>
            </p:cNvGrpSpPr>
            <p:nvPr/>
          </p:nvGrpSpPr>
          <p:grpSpPr bwMode="auto">
            <a:xfrm>
              <a:off x="1034" y="1486"/>
              <a:ext cx="322" cy="338"/>
              <a:chOff x="0" y="0"/>
              <a:chExt cx="268" cy="480"/>
            </a:xfrm>
          </p:grpSpPr>
          <p:sp>
            <p:nvSpPr>
              <p:cNvPr id="29919" name="Rectangle 96"/>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920" name="Rectangle 254"/>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921" name="Group 225"/>
            <p:cNvGrpSpPr>
              <a:grpSpLocks/>
            </p:cNvGrpSpPr>
            <p:nvPr/>
          </p:nvGrpSpPr>
          <p:grpSpPr bwMode="auto">
            <a:xfrm>
              <a:off x="1356" y="1486"/>
              <a:ext cx="323" cy="338"/>
              <a:chOff x="0" y="0"/>
              <a:chExt cx="268" cy="480"/>
            </a:xfrm>
          </p:grpSpPr>
          <p:sp>
            <p:nvSpPr>
              <p:cNvPr id="29922" name="Rectangle 97"/>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923" name="Rectangle 256"/>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924" name="Group 228"/>
            <p:cNvGrpSpPr>
              <a:grpSpLocks/>
            </p:cNvGrpSpPr>
            <p:nvPr/>
          </p:nvGrpSpPr>
          <p:grpSpPr bwMode="auto">
            <a:xfrm>
              <a:off x="1679" y="1486"/>
              <a:ext cx="322" cy="338"/>
              <a:chOff x="0" y="0"/>
              <a:chExt cx="268" cy="480"/>
            </a:xfrm>
          </p:grpSpPr>
          <p:sp>
            <p:nvSpPr>
              <p:cNvPr id="29925" name="Rectangle 98"/>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926" name="Rectangle 258"/>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927" name="Group 231"/>
            <p:cNvGrpSpPr>
              <a:grpSpLocks/>
            </p:cNvGrpSpPr>
            <p:nvPr/>
          </p:nvGrpSpPr>
          <p:grpSpPr bwMode="auto">
            <a:xfrm>
              <a:off x="2001" y="1486"/>
              <a:ext cx="322" cy="338"/>
              <a:chOff x="0" y="0"/>
              <a:chExt cx="268" cy="480"/>
            </a:xfrm>
          </p:grpSpPr>
          <p:sp>
            <p:nvSpPr>
              <p:cNvPr id="29928" name="Rectangle 99"/>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929" name="Rectangle 260"/>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930" name="Group 234"/>
            <p:cNvGrpSpPr>
              <a:grpSpLocks/>
            </p:cNvGrpSpPr>
            <p:nvPr/>
          </p:nvGrpSpPr>
          <p:grpSpPr bwMode="auto">
            <a:xfrm>
              <a:off x="2323" y="1486"/>
              <a:ext cx="323" cy="338"/>
              <a:chOff x="0" y="0"/>
              <a:chExt cx="268" cy="480"/>
            </a:xfrm>
          </p:grpSpPr>
          <p:sp>
            <p:nvSpPr>
              <p:cNvPr id="29931" name="Rectangle 100"/>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932" name="Rectangle 262"/>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933" name="Group 237"/>
            <p:cNvGrpSpPr>
              <a:grpSpLocks/>
            </p:cNvGrpSpPr>
            <p:nvPr/>
          </p:nvGrpSpPr>
          <p:grpSpPr bwMode="auto">
            <a:xfrm>
              <a:off x="2646" y="1486"/>
              <a:ext cx="322" cy="338"/>
              <a:chOff x="0" y="0"/>
              <a:chExt cx="268" cy="480"/>
            </a:xfrm>
          </p:grpSpPr>
          <p:sp>
            <p:nvSpPr>
              <p:cNvPr id="29934" name="Rectangle 101"/>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935" name="Rectangle 264"/>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936" name="Group 240"/>
            <p:cNvGrpSpPr>
              <a:grpSpLocks/>
            </p:cNvGrpSpPr>
            <p:nvPr/>
          </p:nvGrpSpPr>
          <p:grpSpPr bwMode="auto">
            <a:xfrm>
              <a:off x="2968" y="1486"/>
              <a:ext cx="323" cy="338"/>
              <a:chOff x="0" y="0"/>
              <a:chExt cx="268" cy="480"/>
            </a:xfrm>
          </p:grpSpPr>
          <p:sp>
            <p:nvSpPr>
              <p:cNvPr id="29937" name="Rectangle 102"/>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3333CC"/>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938" name="Rectangle 266"/>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939" name="Group 243"/>
            <p:cNvGrpSpPr>
              <a:grpSpLocks/>
            </p:cNvGrpSpPr>
            <p:nvPr/>
          </p:nvGrpSpPr>
          <p:grpSpPr bwMode="auto">
            <a:xfrm>
              <a:off x="3291" y="1486"/>
              <a:ext cx="322" cy="338"/>
              <a:chOff x="0" y="0"/>
              <a:chExt cx="268" cy="480"/>
            </a:xfrm>
          </p:grpSpPr>
          <p:sp>
            <p:nvSpPr>
              <p:cNvPr id="29940" name="Rectangle 103"/>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941" name="Rectangle 268"/>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942" name="Group 246"/>
            <p:cNvGrpSpPr>
              <a:grpSpLocks/>
            </p:cNvGrpSpPr>
            <p:nvPr/>
          </p:nvGrpSpPr>
          <p:grpSpPr bwMode="auto">
            <a:xfrm>
              <a:off x="3613" y="1486"/>
              <a:ext cx="322" cy="338"/>
              <a:chOff x="0" y="0"/>
              <a:chExt cx="268" cy="480"/>
            </a:xfrm>
          </p:grpSpPr>
          <p:sp>
            <p:nvSpPr>
              <p:cNvPr id="29943" name="Rectangle 104"/>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11</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944" name="Rectangle 270"/>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945" name="Group 249"/>
            <p:cNvGrpSpPr>
              <a:grpSpLocks/>
            </p:cNvGrpSpPr>
            <p:nvPr/>
          </p:nvGrpSpPr>
          <p:grpSpPr bwMode="auto">
            <a:xfrm>
              <a:off x="3935" y="1486"/>
              <a:ext cx="323" cy="338"/>
              <a:chOff x="0" y="0"/>
              <a:chExt cx="268" cy="480"/>
            </a:xfrm>
          </p:grpSpPr>
          <p:sp>
            <p:nvSpPr>
              <p:cNvPr id="29946" name="Rectangle 105"/>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13</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947" name="Rectangle 272"/>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948" name="Group 252"/>
            <p:cNvGrpSpPr>
              <a:grpSpLocks/>
            </p:cNvGrpSpPr>
            <p:nvPr/>
          </p:nvGrpSpPr>
          <p:grpSpPr bwMode="auto">
            <a:xfrm>
              <a:off x="4258" y="1486"/>
              <a:ext cx="322" cy="338"/>
              <a:chOff x="0" y="0"/>
              <a:chExt cx="268" cy="480"/>
            </a:xfrm>
          </p:grpSpPr>
          <p:sp>
            <p:nvSpPr>
              <p:cNvPr id="29949" name="Rectangle 106"/>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CC0000"/>
                    </a:solidFill>
                    <a:latin typeface="Times New Roman" panose="02020603050405020304" pitchFamily="18" charset="0"/>
                    <a:ea typeface="宋体" panose="02010600030101010101" pitchFamily="2" charset="-122"/>
                  </a:rPr>
                  <a:t>14</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950" name="Rectangle 274"/>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951" name="Group 255"/>
            <p:cNvGrpSpPr>
              <a:grpSpLocks/>
            </p:cNvGrpSpPr>
            <p:nvPr/>
          </p:nvGrpSpPr>
          <p:grpSpPr bwMode="auto">
            <a:xfrm>
              <a:off x="2" y="1824"/>
              <a:ext cx="710" cy="337"/>
              <a:chOff x="0" y="0"/>
              <a:chExt cx="590" cy="480"/>
            </a:xfrm>
          </p:grpSpPr>
          <p:sp>
            <p:nvSpPr>
              <p:cNvPr id="29952" name="Rectangle 107"/>
              <p:cNvSpPr>
                <a:spLocks noChangeArrowheads="1"/>
              </p:cNvSpPr>
              <p:nvPr/>
            </p:nvSpPr>
            <p:spPr bwMode="auto">
              <a:xfrm>
                <a:off x="43" y="0"/>
                <a:ext cx="504"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1600" b="1">
                    <a:solidFill>
                      <a:srgbClr val="000000"/>
                    </a:solidFill>
                    <a:latin typeface="Times New Roman" panose="02020603050405020304" pitchFamily="18" charset="0"/>
                    <a:ea typeface="宋体" panose="02010600030101010101" pitchFamily="2" charset="-122"/>
                  </a:rPr>
                  <a:t>w</a:t>
                </a:r>
                <a:r>
                  <a:rPr lang="en-US" altLang="zh-CN" sz="1600" b="1" baseline="-30000">
                    <a:solidFill>
                      <a:srgbClr val="000000"/>
                    </a:solidFill>
                    <a:latin typeface="Times New Roman" panose="02020603050405020304" pitchFamily="18" charset="0"/>
                    <a:ea typeface="宋体" panose="02010600030101010101" pitchFamily="2" charset="-122"/>
                  </a:rPr>
                  <a:t>5</a:t>
                </a:r>
                <a:r>
                  <a:rPr lang="en-US" altLang="zh-CN" sz="1600" b="1">
                    <a:solidFill>
                      <a:srgbClr val="000000"/>
                    </a:solidFill>
                    <a:latin typeface="Times New Roman" panose="02020603050405020304" pitchFamily="18" charset="0"/>
                    <a:ea typeface="宋体" panose="02010600030101010101" pitchFamily="2" charset="-122"/>
                  </a:rPr>
                  <a:t>=</a:t>
                </a:r>
                <a:r>
                  <a:rPr lang="zh-CN" altLang="en-US" sz="1600" b="1">
                    <a:solidFill>
                      <a:srgbClr val="3333CC"/>
                    </a:solidFill>
                    <a:latin typeface="Times New Roman" panose="02020603050405020304" pitchFamily="18" charset="0"/>
                    <a:ea typeface="宋体" panose="02010600030101010101" pitchFamily="2" charset="-122"/>
                  </a:rPr>
                  <a:t>4</a:t>
                </a:r>
                <a:r>
                  <a:rPr lang="en-US" altLang="zh-CN" sz="1600" b="1">
                    <a:solidFill>
                      <a:srgbClr val="000000"/>
                    </a:solidFill>
                    <a:latin typeface="Times New Roman" panose="02020603050405020304" pitchFamily="18" charset="0"/>
                    <a:ea typeface="宋体" panose="02010600030101010101" pitchFamily="2" charset="-122"/>
                  </a:rPr>
                  <a:t> v</a:t>
                </a:r>
                <a:r>
                  <a:rPr lang="en-US" altLang="zh-CN" sz="1600" b="1" baseline="-30000">
                    <a:solidFill>
                      <a:srgbClr val="000000"/>
                    </a:solidFill>
                    <a:latin typeface="Times New Roman" panose="02020603050405020304" pitchFamily="18" charset="0"/>
                    <a:ea typeface="宋体" panose="02010600030101010101" pitchFamily="2" charset="-122"/>
                  </a:rPr>
                  <a:t>5</a:t>
                </a:r>
                <a:r>
                  <a:rPr lang="en-US" altLang="zh-CN" sz="16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1600" b="1">
                  <a:solidFill>
                    <a:srgbClr val="000000"/>
                  </a:solidFill>
                  <a:latin typeface="Times New Roman" panose="02020603050405020304" pitchFamily="18" charset="0"/>
                  <a:ea typeface="宋体" panose="02010600030101010101" pitchFamily="2" charset="-122"/>
                </a:endParaRPr>
              </a:p>
            </p:txBody>
          </p:sp>
          <p:sp>
            <p:nvSpPr>
              <p:cNvPr id="29953" name="Rectangle 276"/>
              <p:cNvSpPr>
                <a:spLocks noChangeArrowheads="1"/>
              </p:cNvSpPr>
              <p:nvPr/>
            </p:nvSpPr>
            <p:spPr bwMode="auto">
              <a:xfrm>
                <a:off x="0" y="0"/>
                <a:ext cx="59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954" name="Group 258"/>
            <p:cNvGrpSpPr>
              <a:grpSpLocks/>
            </p:cNvGrpSpPr>
            <p:nvPr/>
          </p:nvGrpSpPr>
          <p:grpSpPr bwMode="auto">
            <a:xfrm>
              <a:off x="712" y="1824"/>
              <a:ext cx="322" cy="337"/>
              <a:chOff x="0" y="0"/>
              <a:chExt cx="268" cy="480"/>
            </a:xfrm>
          </p:grpSpPr>
          <p:sp>
            <p:nvSpPr>
              <p:cNvPr id="29955" name="Rectangle 108"/>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5</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956" name="Rectangle 278"/>
              <p:cNvSpPr>
                <a:spLocks noChangeArrowheads="1"/>
              </p:cNvSpPr>
              <p:nvPr/>
            </p:nvSpPr>
            <p:spPr bwMode="auto">
              <a:xfrm>
                <a:off x="0" y="0"/>
                <a:ext cx="26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957" name="Group 261"/>
            <p:cNvGrpSpPr>
              <a:grpSpLocks/>
            </p:cNvGrpSpPr>
            <p:nvPr/>
          </p:nvGrpSpPr>
          <p:grpSpPr bwMode="auto">
            <a:xfrm>
              <a:off x="1034" y="1824"/>
              <a:ext cx="322" cy="337"/>
              <a:chOff x="0" y="0"/>
              <a:chExt cx="268" cy="480"/>
            </a:xfrm>
          </p:grpSpPr>
          <p:sp>
            <p:nvSpPr>
              <p:cNvPr id="29958" name="Rectangle 109"/>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959" name="Rectangle 280"/>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960" name="Group 264"/>
            <p:cNvGrpSpPr>
              <a:grpSpLocks/>
            </p:cNvGrpSpPr>
            <p:nvPr/>
          </p:nvGrpSpPr>
          <p:grpSpPr bwMode="auto">
            <a:xfrm>
              <a:off x="1356" y="1824"/>
              <a:ext cx="323" cy="337"/>
              <a:chOff x="0" y="0"/>
              <a:chExt cx="268" cy="480"/>
            </a:xfrm>
          </p:grpSpPr>
          <p:sp>
            <p:nvSpPr>
              <p:cNvPr id="29961" name="Rectangle 110"/>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962" name="Rectangle 282"/>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963" name="Group 267"/>
            <p:cNvGrpSpPr>
              <a:grpSpLocks/>
            </p:cNvGrpSpPr>
            <p:nvPr/>
          </p:nvGrpSpPr>
          <p:grpSpPr bwMode="auto">
            <a:xfrm>
              <a:off x="1679" y="1824"/>
              <a:ext cx="322" cy="337"/>
              <a:chOff x="0" y="0"/>
              <a:chExt cx="268" cy="480"/>
            </a:xfrm>
          </p:grpSpPr>
          <p:sp>
            <p:nvSpPr>
              <p:cNvPr id="29964" name="Rectangle 111"/>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965" name="Rectangle 284"/>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966" name="Group 270"/>
            <p:cNvGrpSpPr>
              <a:grpSpLocks/>
            </p:cNvGrpSpPr>
            <p:nvPr/>
          </p:nvGrpSpPr>
          <p:grpSpPr bwMode="auto">
            <a:xfrm>
              <a:off x="2001" y="1824"/>
              <a:ext cx="322" cy="337"/>
              <a:chOff x="0" y="0"/>
              <a:chExt cx="268" cy="480"/>
            </a:xfrm>
          </p:grpSpPr>
          <p:sp>
            <p:nvSpPr>
              <p:cNvPr id="29967" name="Rectangle 112"/>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6</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968" name="Rectangle 286"/>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969" name="Group 273"/>
            <p:cNvGrpSpPr>
              <a:grpSpLocks/>
            </p:cNvGrpSpPr>
            <p:nvPr/>
          </p:nvGrpSpPr>
          <p:grpSpPr bwMode="auto">
            <a:xfrm>
              <a:off x="2323" y="1824"/>
              <a:ext cx="323" cy="337"/>
              <a:chOff x="0" y="0"/>
              <a:chExt cx="268" cy="480"/>
            </a:xfrm>
          </p:grpSpPr>
          <p:sp>
            <p:nvSpPr>
              <p:cNvPr id="29970" name="Rectangle 113"/>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971" name="Rectangle 288"/>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972" name="Group 276"/>
            <p:cNvGrpSpPr>
              <a:grpSpLocks/>
            </p:cNvGrpSpPr>
            <p:nvPr/>
          </p:nvGrpSpPr>
          <p:grpSpPr bwMode="auto">
            <a:xfrm>
              <a:off x="2646" y="1824"/>
              <a:ext cx="322" cy="337"/>
              <a:chOff x="0" y="0"/>
              <a:chExt cx="268" cy="480"/>
            </a:xfrm>
          </p:grpSpPr>
          <p:sp>
            <p:nvSpPr>
              <p:cNvPr id="29973" name="Rectangle 114"/>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9</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974" name="Rectangle 290"/>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975" name="Group 279"/>
            <p:cNvGrpSpPr>
              <a:grpSpLocks/>
            </p:cNvGrpSpPr>
            <p:nvPr/>
          </p:nvGrpSpPr>
          <p:grpSpPr bwMode="auto">
            <a:xfrm>
              <a:off x="2968" y="1824"/>
              <a:ext cx="323" cy="337"/>
              <a:chOff x="0" y="0"/>
              <a:chExt cx="268" cy="480"/>
            </a:xfrm>
          </p:grpSpPr>
          <p:sp>
            <p:nvSpPr>
              <p:cNvPr id="29976" name="Rectangle 115"/>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12</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977" name="Rectangle 292"/>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978" name="Group 282"/>
            <p:cNvGrpSpPr>
              <a:grpSpLocks/>
            </p:cNvGrpSpPr>
            <p:nvPr/>
          </p:nvGrpSpPr>
          <p:grpSpPr bwMode="auto">
            <a:xfrm>
              <a:off x="3291" y="1824"/>
              <a:ext cx="322" cy="337"/>
              <a:chOff x="0" y="0"/>
              <a:chExt cx="268" cy="480"/>
            </a:xfrm>
          </p:grpSpPr>
          <p:sp>
            <p:nvSpPr>
              <p:cNvPr id="29979" name="Rectangle 116"/>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12</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980" name="Rectangle 294"/>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981" name="Group 285"/>
            <p:cNvGrpSpPr>
              <a:grpSpLocks/>
            </p:cNvGrpSpPr>
            <p:nvPr/>
          </p:nvGrpSpPr>
          <p:grpSpPr bwMode="auto">
            <a:xfrm>
              <a:off x="3613" y="1824"/>
              <a:ext cx="322" cy="337"/>
              <a:chOff x="0" y="0"/>
              <a:chExt cx="268" cy="480"/>
            </a:xfrm>
          </p:grpSpPr>
          <p:sp>
            <p:nvSpPr>
              <p:cNvPr id="29982" name="Rectangle 117"/>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15</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983" name="Rectangle 296"/>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984" name="Group 288"/>
            <p:cNvGrpSpPr>
              <a:grpSpLocks/>
            </p:cNvGrpSpPr>
            <p:nvPr/>
          </p:nvGrpSpPr>
          <p:grpSpPr bwMode="auto">
            <a:xfrm>
              <a:off x="3935" y="1824"/>
              <a:ext cx="323" cy="337"/>
              <a:chOff x="0" y="0"/>
              <a:chExt cx="268" cy="480"/>
            </a:xfrm>
          </p:grpSpPr>
          <p:sp>
            <p:nvSpPr>
              <p:cNvPr id="29985" name="Rectangle 118"/>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15</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986" name="Rectangle 298"/>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nvGrpSpPr>
            <p:cNvPr id="29987" name="Group 291"/>
            <p:cNvGrpSpPr>
              <a:grpSpLocks/>
            </p:cNvGrpSpPr>
            <p:nvPr/>
          </p:nvGrpSpPr>
          <p:grpSpPr bwMode="auto">
            <a:xfrm>
              <a:off x="4258" y="1824"/>
              <a:ext cx="322" cy="337"/>
              <a:chOff x="0" y="0"/>
              <a:chExt cx="268" cy="480"/>
            </a:xfrm>
          </p:grpSpPr>
          <p:sp>
            <p:nvSpPr>
              <p:cNvPr id="29988" name="Rectangle 119"/>
              <p:cNvSpPr>
                <a:spLocks noChangeArrowheads="1"/>
              </p:cNvSpPr>
              <p:nvPr/>
            </p:nvSpPr>
            <p:spPr bwMode="auto">
              <a:xfrm>
                <a:off x="43" y="0"/>
                <a:ext cx="18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CC0000"/>
                    </a:solidFill>
                    <a:latin typeface="Times New Roman" panose="02020603050405020304" pitchFamily="18" charset="0"/>
                    <a:ea typeface="宋体" panose="02010600030101010101" pitchFamily="2" charset="-122"/>
                  </a:rPr>
                  <a:t>15</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989" name="Rectangle 300"/>
              <p:cNvSpPr>
                <a:spLocks noChangeArrowheads="1"/>
              </p:cNvSpPr>
              <p:nvPr/>
            </p:nvSpPr>
            <p:spPr bwMode="auto">
              <a:xfrm>
                <a:off x="0" y="0"/>
                <a:ext cx="268" cy="480"/>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sp>
          <p:nvSpPr>
            <p:cNvPr id="29990" name="Rectangle 303"/>
            <p:cNvSpPr>
              <a:spLocks noChangeArrowheads="1"/>
            </p:cNvSpPr>
            <p:nvPr/>
          </p:nvSpPr>
          <p:spPr bwMode="auto">
            <a:xfrm>
              <a:off x="0" y="0"/>
              <a:ext cx="4582" cy="2162"/>
            </a:xfrm>
            <a:prstGeom prst="rect">
              <a:avLst/>
            </a:prstGeom>
            <a:noFill/>
            <a:ln w="6350"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80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nvGrpSpPr>
            <p:cNvPr id="29991" name="Group 295"/>
            <p:cNvGrpSpPr>
              <a:grpSpLocks/>
            </p:cNvGrpSpPr>
            <p:nvPr/>
          </p:nvGrpSpPr>
          <p:grpSpPr bwMode="auto">
            <a:xfrm>
              <a:off x="1678" y="339"/>
              <a:ext cx="323" cy="270"/>
              <a:chOff x="0" y="0"/>
              <a:chExt cx="268" cy="384"/>
            </a:xfrm>
          </p:grpSpPr>
          <p:sp>
            <p:nvSpPr>
              <p:cNvPr id="29992" name="Rectangle 311"/>
              <p:cNvSpPr>
                <a:spLocks noChangeArrowheads="1"/>
              </p:cNvSpPr>
              <p:nvPr/>
            </p:nvSpPr>
            <p:spPr bwMode="auto">
              <a:xfrm>
                <a:off x="43" y="0"/>
                <a:ext cx="18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0</a:t>
                </a:r>
              </a:p>
              <a:p>
                <a:pPr algn="just" fontAlgn="base">
                  <a:spcBef>
                    <a:spcPct val="0"/>
                  </a:spcBef>
                  <a:spcAft>
                    <a:spcPct val="0"/>
                  </a:spcAft>
                  <a:buFont typeface="Arial" panose="020B0604020202020204" pitchFamily="34" charset="0"/>
                  <a:buNone/>
                </a:pPr>
                <a:endParaRPr lang="en-US" altLang="zh-CN" sz="2000" b="1">
                  <a:solidFill>
                    <a:srgbClr val="000000"/>
                  </a:solidFill>
                  <a:latin typeface="Times New Roman" panose="02020603050405020304" pitchFamily="18" charset="0"/>
                  <a:ea typeface="宋体" panose="02010600030101010101" pitchFamily="2" charset="-122"/>
                </a:endParaRPr>
              </a:p>
            </p:txBody>
          </p:sp>
          <p:sp>
            <p:nvSpPr>
              <p:cNvPr id="29993" name="Rectangle 312"/>
              <p:cNvSpPr>
                <a:spLocks noChangeArrowheads="1"/>
              </p:cNvSpPr>
              <p:nvPr/>
            </p:nvSpPr>
            <p:spPr bwMode="auto">
              <a:xfrm>
                <a:off x="0" y="0"/>
                <a:ext cx="268" cy="384"/>
              </a:xfrm>
              <a:prstGeom prst="rect">
                <a:avLst/>
              </a:prstGeom>
              <a:noFill/>
              <a:ln w="7" cmpd="sng">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lIns="72000" tIns="108000" r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grpSp>
      <p:sp>
        <p:nvSpPr>
          <p:cNvPr id="29994" name="Line 298"/>
          <p:cNvSpPr>
            <a:spLocks noChangeShapeType="1"/>
          </p:cNvSpPr>
          <p:nvPr/>
        </p:nvSpPr>
        <p:spPr bwMode="auto">
          <a:xfrm>
            <a:off x="5232400" y="836613"/>
            <a:ext cx="1873250" cy="4176712"/>
          </a:xfrm>
          <a:prstGeom prst="line">
            <a:avLst/>
          </a:prstGeom>
          <a:noFill/>
          <a:ln w="76200" cap="flat" cmpd="sng">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Tree>
    <p:extLst>
      <p:ext uri="{BB962C8B-B14F-4D97-AF65-F5344CB8AC3E}">
        <p14:creationId xmlns:p14="http://schemas.microsoft.com/office/powerpoint/2010/main" val="1717907736"/>
      </p:ext>
    </p:extLst>
  </p:cSld>
  <p:clrMapOvr>
    <a:masterClrMapping/>
  </p:clrMapOvr>
  <p:transition>
    <p:strips dir="rd"/>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body" idx="1"/>
          </p:nvPr>
        </p:nvSpPr>
        <p:spPr>
          <a:xfrm>
            <a:off x="2208213" y="1989138"/>
            <a:ext cx="7772400" cy="4114800"/>
          </a:xfrm>
        </p:spPr>
        <p:txBody>
          <a:bodyPr/>
          <a:lstStyle/>
          <a:p>
            <a:r>
              <a:rPr lang="zh-CN" altLang="en-US"/>
              <a:t>复杂度？</a:t>
            </a:r>
          </a:p>
          <a:p>
            <a:endParaRPr lang="zh-CN" altLang="en-US"/>
          </a:p>
          <a:p>
            <a:r>
              <a:rPr lang="zh-CN" altLang="en-US"/>
              <a:t>n×C</a:t>
            </a:r>
          </a:p>
        </p:txBody>
      </p:sp>
    </p:spTree>
    <p:extLst>
      <p:ext uri="{BB962C8B-B14F-4D97-AF65-F5344CB8AC3E}">
        <p14:creationId xmlns:p14="http://schemas.microsoft.com/office/powerpoint/2010/main" val="944050057"/>
      </p:ext>
    </p:extLst>
  </p:cSld>
  <p:clrMapOvr>
    <a:masterClrMapping/>
  </p:clrMapOvr>
  <p:transition>
    <p:strips dir="r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0-1</a:t>
            </a:r>
            <a:r>
              <a:rPr lang="zh-CN" altLang="en-US" dirty="0" smtClean="0"/>
              <a:t>背包问题边界</a:t>
            </a:r>
            <a:endParaRPr lang="zh-CN" altLang="en-US" dirty="0"/>
          </a:p>
        </p:txBody>
      </p:sp>
      <p:sp>
        <p:nvSpPr>
          <p:cNvPr id="3" name="内容占位符 2"/>
          <p:cNvSpPr>
            <a:spLocks noGrp="1"/>
          </p:cNvSpPr>
          <p:nvPr>
            <p:ph idx="1"/>
          </p:nvPr>
        </p:nvSpPr>
        <p:spPr/>
        <p:txBody>
          <a:bodyPr/>
          <a:lstStyle/>
          <a:p>
            <a:r>
              <a:rPr lang="zh-CN" altLang="en-US" dirty="0"/>
              <a:t>用 </a:t>
            </a:r>
            <a:r>
              <a:rPr lang="en-US" altLang="zh-CN" dirty="0"/>
              <a:t>F[</a:t>
            </a:r>
            <a:r>
              <a:rPr lang="en-US" altLang="zh-CN" dirty="0" err="1"/>
              <a:t>i</a:t>
            </a:r>
            <a:r>
              <a:rPr lang="en-US" altLang="zh-CN" dirty="0"/>
              <a:t>][j] </a:t>
            </a:r>
            <a:r>
              <a:rPr lang="zh-CN" altLang="en-US" dirty="0"/>
              <a:t>表示取前</a:t>
            </a:r>
            <a:r>
              <a:rPr lang="en-US" altLang="zh-CN" dirty="0" err="1"/>
              <a:t>i</a:t>
            </a:r>
            <a:r>
              <a:rPr lang="zh-CN" altLang="en-US" dirty="0"/>
              <a:t>种物品，使它们总体积不超过</a:t>
            </a:r>
            <a:r>
              <a:rPr lang="en-US" altLang="zh-CN" dirty="0"/>
              <a:t>j</a:t>
            </a:r>
            <a:r>
              <a:rPr lang="zh-CN" altLang="en-US" dirty="0"/>
              <a:t>的 最优取法取得的价值总和。要求</a:t>
            </a:r>
            <a:r>
              <a:rPr lang="en-US" altLang="zh-CN" dirty="0"/>
              <a:t>F[N][M]  </a:t>
            </a:r>
          </a:p>
          <a:p>
            <a:r>
              <a:rPr lang="zh-CN" altLang="en-US" dirty="0"/>
              <a:t>边界</a:t>
            </a:r>
            <a:r>
              <a:rPr lang="zh-CN" altLang="en-US" dirty="0" smtClean="0"/>
              <a:t>：</a:t>
            </a:r>
            <a:endParaRPr lang="en-US" altLang="zh-CN" dirty="0" smtClean="0"/>
          </a:p>
          <a:p>
            <a:pPr marL="0" indent="0">
              <a:buNone/>
            </a:pPr>
            <a:r>
              <a:rPr lang="en-US" altLang="zh-CN" dirty="0"/>
              <a:t>	</a:t>
            </a:r>
            <a:r>
              <a:rPr lang="en-US" altLang="zh-CN" dirty="0" smtClean="0"/>
              <a:t>if </a:t>
            </a:r>
            <a:r>
              <a:rPr lang="en-US" altLang="zh-CN" dirty="0"/>
              <a:t>(w[1] &lt;= j)   </a:t>
            </a:r>
            <a:endParaRPr lang="en-US" altLang="zh-CN" dirty="0" smtClean="0"/>
          </a:p>
          <a:p>
            <a:pPr marL="0" indent="0">
              <a:buNone/>
            </a:pPr>
            <a:r>
              <a:rPr lang="en-US" altLang="zh-CN" dirty="0"/>
              <a:t>	</a:t>
            </a:r>
            <a:r>
              <a:rPr lang="en-US" altLang="zh-CN" dirty="0" smtClean="0"/>
              <a:t>	F[1</a:t>
            </a:r>
            <a:r>
              <a:rPr lang="en-US" altLang="zh-CN" dirty="0"/>
              <a:t>][j] = d[1];  </a:t>
            </a:r>
            <a:endParaRPr lang="en-US" altLang="zh-CN" dirty="0" smtClean="0"/>
          </a:p>
          <a:p>
            <a:pPr marL="0" indent="0">
              <a:buNone/>
            </a:pPr>
            <a:r>
              <a:rPr lang="en-US" altLang="zh-CN" dirty="0"/>
              <a:t>	</a:t>
            </a:r>
            <a:r>
              <a:rPr lang="en-US" altLang="zh-CN" dirty="0" smtClean="0"/>
              <a:t>else   </a:t>
            </a:r>
          </a:p>
          <a:p>
            <a:pPr marL="0" indent="0">
              <a:buNone/>
            </a:pPr>
            <a:r>
              <a:rPr lang="en-US" altLang="zh-CN" dirty="0"/>
              <a:t>	</a:t>
            </a:r>
            <a:r>
              <a:rPr lang="en-US" altLang="zh-CN" dirty="0" smtClean="0"/>
              <a:t>	F[1</a:t>
            </a:r>
            <a:r>
              <a:rPr lang="en-US" altLang="zh-CN" dirty="0"/>
              <a:t>][j] = 0;</a:t>
            </a:r>
            <a:endParaRPr lang="zh-CN" altLang="en-US" dirty="0"/>
          </a:p>
        </p:txBody>
      </p:sp>
    </p:spTree>
    <p:extLst>
      <p:ext uri="{BB962C8B-B14F-4D97-AF65-F5344CB8AC3E}">
        <p14:creationId xmlns:p14="http://schemas.microsoft.com/office/powerpoint/2010/main" val="441302187"/>
      </p:ext>
    </p:extLst>
  </p:cSld>
  <p:clrMapOvr>
    <a:masterClrMapping/>
  </p:clrMapOvr>
  <p:transition>
    <p:strips dir="r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0-1</a:t>
            </a:r>
            <a:r>
              <a:rPr lang="zh-CN" altLang="en-US" dirty="0" smtClean="0"/>
              <a:t>背包问题递推</a:t>
            </a:r>
            <a:endParaRPr lang="zh-CN" altLang="en-US" dirty="0"/>
          </a:p>
        </p:txBody>
      </p:sp>
      <p:sp>
        <p:nvSpPr>
          <p:cNvPr id="3" name="内容占位符 2"/>
          <p:cNvSpPr>
            <a:spLocks noGrp="1"/>
          </p:cNvSpPr>
          <p:nvPr>
            <p:ph idx="1"/>
          </p:nvPr>
        </p:nvSpPr>
        <p:spPr/>
        <p:txBody>
          <a:bodyPr/>
          <a:lstStyle/>
          <a:p>
            <a:r>
              <a:rPr lang="zh-CN" altLang="en-US" dirty="0"/>
              <a:t>递推： </a:t>
            </a:r>
            <a:endParaRPr lang="en-US" altLang="zh-CN" dirty="0" smtClean="0"/>
          </a:p>
          <a:p>
            <a:pPr marL="0" indent="0">
              <a:buNone/>
            </a:pPr>
            <a:r>
              <a:rPr lang="en-US" altLang="zh-CN" dirty="0"/>
              <a:t>	</a:t>
            </a:r>
            <a:r>
              <a:rPr lang="en-US" altLang="zh-CN" dirty="0" smtClean="0">
                <a:solidFill>
                  <a:srgbClr val="FF0000"/>
                </a:solidFill>
              </a:rPr>
              <a:t>F[</a:t>
            </a:r>
            <a:r>
              <a:rPr lang="en-US" altLang="zh-CN" dirty="0" err="1" smtClean="0">
                <a:solidFill>
                  <a:srgbClr val="FF0000"/>
                </a:solidFill>
              </a:rPr>
              <a:t>i</a:t>
            </a:r>
            <a:r>
              <a:rPr lang="en-US" altLang="zh-CN" dirty="0">
                <a:solidFill>
                  <a:srgbClr val="FF0000"/>
                </a:solidFill>
              </a:rPr>
              <a:t>][j] = max(F[i-1][j],F[i-1][j-w[</a:t>
            </a:r>
            <a:r>
              <a:rPr lang="en-US" altLang="zh-CN" dirty="0" err="1">
                <a:solidFill>
                  <a:srgbClr val="FF0000"/>
                </a:solidFill>
              </a:rPr>
              <a:t>i</a:t>
            </a:r>
            <a:r>
              <a:rPr lang="en-US" altLang="zh-CN" dirty="0">
                <a:solidFill>
                  <a:srgbClr val="FF0000"/>
                </a:solidFill>
              </a:rPr>
              <a:t>]]+d[</a:t>
            </a:r>
            <a:r>
              <a:rPr lang="en-US" altLang="zh-CN" dirty="0" err="1">
                <a:solidFill>
                  <a:srgbClr val="FF0000"/>
                </a:solidFill>
              </a:rPr>
              <a:t>i</a:t>
            </a:r>
            <a:r>
              <a:rPr lang="en-US" altLang="zh-CN" dirty="0">
                <a:solidFill>
                  <a:srgbClr val="FF0000"/>
                </a:solidFill>
              </a:rPr>
              <a:t>])       </a:t>
            </a:r>
            <a:endParaRPr lang="en-US" altLang="zh-CN" dirty="0" smtClean="0">
              <a:solidFill>
                <a:srgbClr val="FF0000"/>
              </a:solidFill>
            </a:endParaRPr>
          </a:p>
          <a:p>
            <a:pPr marL="0" indent="0">
              <a:buNone/>
            </a:pPr>
            <a:r>
              <a:rPr lang="zh-CN" altLang="en-US" dirty="0" smtClean="0"/>
              <a:t>取</a:t>
            </a:r>
            <a:r>
              <a:rPr lang="zh-CN" altLang="en-US" dirty="0"/>
              <a:t>或不取第 </a:t>
            </a:r>
            <a:r>
              <a:rPr lang="en-US" altLang="zh-CN" dirty="0" err="1"/>
              <a:t>i</a:t>
            </a:r>
            <a:r>
              <a:rPr lang="zh-CN" altLang="en-US" dirty="0"/>
              <a:t>种物品，两者选优   </a:t>
            </a:r>
            <a:r>
              <a:rPr lang="en-US" altLang="zh-CN" dirty="0"/>
              <a:t>(j-w[</a:t>
            </a:r>
            <a:r>
              <a:rPr lang="en-US" altLang="zh-CN" dirty="0" err="1"/>
              <a:t>i</a:t>
            </a:r>
            <a:r>
              <a:rPr lang="en-US" altLang="zh-CN" dirty="0"/>
              <a:t>] &gt;= 0</a:t>
            </a:r>
            <a:r>
              <a:rPr lang="zh-CN" altLang="en-US" dirty="0"/>
              <a:t>才有第二项</a:t>
            </a:r>
            <a:r>
              <a:rPr lang="en-US" altLang="zh-CN" dirty="0"/>
              <a:t>) </a:t>
            </a:r>
            <a:endParaRPr lang="zh-CN" altLang="en-US" dirty="0"/>
          </a:p>
        </p:txBody>
      </p:sp>
    </p:spTree>
    <p:extLst>
      <p:ext uri="{BB962C8B-B14F-4D97-AF65-F5344CB8AC3E}">
        <p14:creationId xmlns:p14="http://schemas.microsoft.com/office/powerpoint/2010/main" val="4237690104"/>
      </p:ext>
    </p:extLst>
  </p:cSld>
  <p:clrMapOvr>
    <a:masterClrMapping/>
  </p:clrMapOvr>
  <p:transition>
    <p:strips dir="rd"/>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动态规划解题的一般思路</a:t>
            </a:r>
            <a:endParaRPr lang="zh-CN" altLang="en-US" dirty="0"/>
          </a:p>
        </p:txBody>
      </p:sp>
      <p:pic>
        <p:nvPicPr>
          <p:cNvPr id="4" name="图片 3"/>
          <p:cNvPicPr>
            <a:picLocks noChangeAspect="1"/>
          </p:cNvPicPr>
          <p:nvPr/>
        </p:nvPicPr>
        <p:blipFill>
          <a:blip r:embed="rId2"/>
          <a:stretch>
            <a:fillRect/>
          </a:stretch>
        </p:blipFill>
        <p:spPr>
          <a:xfrm>
            <a:off x="605925" y="1612582"/>
            <a:ext cx="10753725" cy="4486275"/>
          </a:xfrm>
          <a:prstGeom prst="rect">
            <a:avLst/>
          </a:prstGeom>
        </p:spPr>
      </p:pic>
    </p:spTree>
    <p:extLst>
      <p:ext uri="{BB962C8B-B14F-4D97-AF65-F5344CB8AC3E}">
        <p14:creationId xmlns:p14="http://schemas.microsoft.com/office/powerpoint/2010/main" val="3500970853"/>
      </p:ext>
    </p:extLst>
  </p:cSld>
  <p:clrMapOvr>
    <a:masterClrMapping/>
  </p:clrMapOvr>
  <p:transition>
    <p:strips dir="r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动态规划解题的一般思路</a:t>
            </a:r>
            <a:endParaRPr lang="zh-CN" altLang="en-US" dirty="0"/>
          </a:p>
        </p:txBody>
      </p:sp>
      <p:pic>
        <p:nvPicPr>
          <p:cNvPr id="3" name="图片 2"/>
          <p:cNvPicPr>
            <a:picLocks noChangeAspect="1"/>
          </p:cNvPicPr>
          <p:nvPr/>
        </p:nvPicPr>
        <p:blipFill>
          <a:blip r:embed="rId2"/>
          <a:stretch>
            <a:fillRect/>
          </a:stretch>
        </p:blipFill>
        <p:spPr>
          <a:xfrm>
            <a:off x="814387" y="1832066"/>
            <a:ext cx="10563225" cy="4343400"/>
          </a:xfrm>
          <a:prstGeom prst="rect">
            <a:avLst/>
          </a:prstGeom>
        </p:spPr>
      </p:pic>
    </p:spTree>
    <p:extLst>
      <p:ext uri="{BB962C8B-B14F-4D97-AF65-F5344CB8AC3E}">
        <p14:creationId xmlns:p14="http://schemas.microsoft.com/office/powerpoint/2010/main" val="4266325798"/>
      </p:ext>
    </p:extLst>
  </p:cSld>
  <p:clrMapOvr>
    <a:masterClrMapping/>
  </p:clrMapOvr>
  <p:transition>
    <p:strips dir="rd"/>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动态规划解题的一般思路</a:t>
            </a:r>
            <a:endParaRPr lang="zh-CN" altLang="en-US" dirty="0"/>
          </a:p>
        </p:txBody>
      </p:sp>
      <p:pic>
        <p:nvPicPr>
          <p:cNvPr id="4" name="图片 3"/>
          <p:cNvPicPr>
            <a:picLocks noChangeAspect="1"/>
          </p:cNvPicPr>
          <p:nvPr/>
        </p:nvPicPr>
        <p:blipFill>
          <a:blip r:embed="rId2"/>
          <a:stretch>
            <a:fillRect/>
          </a:stretch>
        </p:blipFill>
        <p:spPr>
          <a:xfrm>
            <a:off x="641032" y="1752600"/>
            <a:ext cx="10544175" cy="4333875"/>
          </a:xfrm>
          <a:prstGeom prst="rect">
            <a:avLst/>
          </a:prstGeom>
        </p:spPr>
      </p:pic>
    </p:spTree>
    <p:extLst>
      <p:ext uri="{BB962C8B-B14F-4D97-AF65-F5344CB8AC3E}">
        <p14:creationId xmlns:p14="http://schemas.microsoft.com/office/powerpoint/2010/main" val="1732865527"/>
      </p:ext>
    </p:extLst>
  </p:cSld>
  <p:clrMapOvr>
    <a:masterClrMapping/>
  </p:clrMapOvr>
  <p:transition>
    <p:strips dir="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3DCEE509-625E-4954-8369-8FFC8508E22F}" type="datetime1">
              <a:rPr lang="zh-CN" altLang="en-US"/>
              <a:pPr/>
              <a:t>2016/5/22</a:t>
            </a:fld>
            <a:endParaRPr lang="zh-CN" altLang="zh-CN"/>
          </a:p>
        </p:txBody>
      </p:sp>
      <p:sp>
        <p:nvSpPr>
          <p:cNvPr id="5" name="灯片编号占位符 5"/>
          <p:cNvSpPr>
            <a:spLocks noGrp="1"/>
          </p:cNvSpPr>
          <p:nvPr>
            <p:ph type="sldNum" sz="quarter" idx="12"/>
          </p:nvPr>
        </p:nvSpPr>
        <p:spPr/>
        <p:txBody>
          <a:bodyPr/>
          <a:lstStyle/>
          <a:p>
            <a:fld id="{362BC460-BF38-4178-991F-F9E897DAAC66}" type="slidenum">
              <a:rPr lang="zh-CN" altLang="zh-CN"/>
              <a:pPr/>
              <a:t>5</a:t>
            </a:fld>
            <a:endParaRPr lang="zh-CN" altLang="zh-CN"/>
          </a:p>
        </p:txBody>
      </p:sp>
      <p:sp>
        <p:nvSpPr>
          <p:cNvPr id="12290" name="Rectangle 2"/>
          <p:cNvSpPr>
            <a:spLocks noGrp="1" noChangeArrowheads="1"/>
          </p:cNvSpPr>
          <p:nvPr>
            <p:ph type="body" idx="1"/>
          </p:nvPr>
        </p:nvSpPr>
        <p:spPr>
          <a:xfrm>
            <a:off x="2100263" y="2276475"/>
            <a:ext cx="7632700" cy="2819400"/>
          </a:xfrm>
          <a:noFill/>
          <a:ln/>
        </p:spPr>
        <p:txBody>
          <a:bodyPr vert="horz" lIns="182562" tIns="46038" rIns="182562" bIns="46038" rtlCol="0">
            <a:normAutofit/>
          </a:bodyPr>
          <a:lstStyle/>
          <a:p>
            <a:pPr>
              <a:buFont typeface="Wingdings" panose="05000000000000000000" pitchFamily="2" charset="2"/>
              <a:buNone/>
            </a:pPr>
            <a:r>
              <a:rPr lang="zh-CN" altLang="zh-CN" dirty="0">
                <a:latin typeface="楷体_GB2312" pitchFamily="1" charset="-122"/>
                <a:ea typeface="楷体_GB2312" pitchFamily="1" charset="-122"/>
              </a:rPr>
              <a:t>	这道题如果用枚举法（暴力思想），</a:t>
            </a:r>
            <a:r>
              <a:rPr lang="zh-CN" altLang="zh-CN" dirty="0" smtClean="0">
                <a:latin typeface="楷体_GB2312" pitchFamily="1" charset="-122"/>
                <a:ea typeface="楷体_GB2312" pitchFamily="1" charset="-122"/>
              </a:rPr>
              <a:t>在层</a:t>
            </a:r>
            <a:r>
              <a:rPr lang="zh-CN" altLang="zh-CN" dirty="0">
                <a:latin typeface="楷体_GB2312" pitchFamily="1" charset="-122"/>
                <a:ea typeface="楷体_GB2312" pitchFamily="1" charset="-122"/>
              </a:rPr>
              <a:t>数稍大的情况下（如31），则需要列举出的路径条数将是一个非常庞大的数目（2^30= 1024^3 &gt; 10^9=10亿）。</a:t>
            </a:r>
          </a:p>
        </p:txBody>
      </p:sp>
      <p:sp>
        <p:nvSpPr>
          <p:cNvPr id="12291" name="Rectangle 3"/>
          <p:cNvSpPr>
            <a:spLocks noChangeArrowheads="1"/>
          </p:cNvSpPr>
          <p:nvPr/>
        </p:nvSpPr>
        <p:spPr bwMode="auto">
          <a:xfrm>
            <a:off x="2747963" y="1052514"/>
            <a:ext cx="5524500" cy="78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lvl1pPr>
              <a:defRPr sz="4400">
                <a:solidFill>
                  <a:schemeClr val="tx2"/>
                </a:solidFill>
                <a:latin typeface="Tahoma" panose="020B0604030504040204" pitchFamily="34" charset="0"/>
                <a:ea typeface="宋体" panose="02010600030101010101" pitchFamily="2" charset="-122"/>
              </a:defRPr>
            </a:lvl1pPr>
            <a:lvl2pPr>
              <a:defRPr sz="4400">
                <a:solidFill>
                  <a:schemeClr val="tx2"/>
                </a:solidFill>
                <a:latin typeface="Tahoma" panose="020B0604030504040204" pitchFamily="34" charset="0"/>
                <a:ea typeface="宋体" panose="02010600030101010101" pitchFamily="2" charset="-122"/>
              </a:defRPr>
            </a:lvl2pPr>
            <a:lvl3pPr>
              <a:defRPr sz="4400">
                <a:solidFill>
                  <a:schemeClr val="tx2"/>
                </a:solidFill>
                <a:latin typeface="Tahoma" panose="020B0604030504040204" pitchFamily="34" charset="0"/>
                <a:ea typeface="宋体" panose="02010600030101010101" pitchFamily="2" charset="-122"/>
              </a:defRPr>
            </a:lvl3pPr>
            <a:lvl4pPr>
              <a:defRPr sz="4400">
                <a:solidFill>
                  <a:schemeClr val="tx2"/>
                </a:solidFill>
                <a:latin typeface="Tahoma" panose="020B0604030504040204" pitchFamily="34" charset="0"/>
                <a:ea typeface="宋体" panose="02010600030101010101" pitchFamily="2" charset="-122"/>
              </a:defRPr>
            </a:lvl4pPr>
            <a:lvl5pPr>
              <a:defRPr sz="4400">
                <a:solidFill>
                  <a:schemeClr val="tx2"/>
                </a:solidFill>
                <a:latin typeface="Tahoma" panose="020B0604030504040204" pitchFamily="34" charset="0"/>
                <a:ea typeface="宋体" panose="02010600030101010101" pitchFamily="2" charset="-122"/>
              </a:defRPr>
            </a:lvl5pPr>
            <a:lvl6pPr marL="45720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a:lstStyle>
          <a:p>
            <a:r>
              <a:rPr lang="zh-CN" altLang="zh-CN" sz="4000" b="1">
                <a:ea typeface="黑体" panose="02010609060101010101" pitchFamily="49" charset="-122"/>
              </a:rPr>
              <a:t>试想一下：</a:t>
            </a:r>
          </a:p>
        </p:txBody>
      </p:sp>
    </p:spTree>
    <p:extLst>
      <p:ext uri="{BB962C8B-B14F-4D97-AF65-F5344CB8AC3E}">
        <p14:creationId xmlns:p14="http://schemas.microsoft.com/office/powerpoint/2010/main" val="20218297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动态规划解题的一般思路</a:t>
            </a:r>
            <a:endParaRPr lang="zh-CN" altLang="en-US" dirty="0"/>
          </a:p>
        </p:txBody>
      </p:sp>
      <p:pic>
        <p:nvPicPr>
          <p:cNvPr id="3" name="图片 2"/>
          <p:cNvPicPr>
            <a:picLocks noChangeAspect="1"/>
          </p:cNvPicPr>
          <p:nvPr/>
        </p:nvPicPr>
        <p:blipFill>
          <a:blip r:embed="rId2"/>
          <a:stretch>
            <a:fillRect/>
          </a:stretch>
        </p:blipFill>
        <p:spPr>
          <a:xfrm>
            <a:off x="781050" y="1907177"/>
            <a:ext cx="10496550" cy="4419600"/>
          </a:xfrm>
          <a:prstGeom prst="rect">
            <a:avLst/>
          </a:prstGeom>
        </p:spPr>
      </p:pic>
    </p:spTree>
    <p:extLst>
      <p:ext uri="{BB962C8B-B14F-4D97-AF65-F5344CB8AC3E}">
        <p14:creationId xmlns:p14="http://schemas.microsoft.com/office/powerpoint/2010/main" val="1464986136"/>
      </p:ext>
    </p:extLst>
  </p:cSld>
  <p:clrMapOvr>
    <a:masterClrMapping/>
  </p:clrMapOvr>
  <p:transition>
    <p:strips dir="rd"/>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动态规划解题的一般思路</a:t>
            </a:r>
            <a:endParaRPr lang="zh-CN" altLang="en-US" dirty="0"/>
          </a:p>
        </p:txBody>
      </p:sp>
      <p:pic>
        <p:nvPicPr>
          <p:cNvPr id="4" name="图片 3"/>
          <p:cNvPicPr>
            <a:picLocks noChangeAspect="1"/>
          </p:cNvPicPr>
          <p:nvPr/>
        </p:nvPicPr>
        <p:blipFill>
          <a:blip r:embed="rId2"/>
          <a:stretch>
            <a:fillRect/>
          </a:stretch>
        </p:blipFill>
        <p:spPr>
          <a:xfrm>
            <a:off x="633412" y="1809750"/>
            <a:ext cx="10925175" cy="3238500"/>
          </a:xfrm>
          <a:prstGeom prst="rect">
            <a:avLst/>
          </a:prstGeom>
        </p:spPr>
      </p:pic>
    </p:spTree>
    <p:extLst>
      <p:ext uri="{BB962C8B-B14F-4D97-AF65-F5344CB8AC3E}">
        <p14:creationId xmlns:p14="http://schemas.microsoft.com/office/powerpoint/2010/main" val="1958924322"/>
      </p:ext>
    </p:extLst>
  </p:cSld>
  <p:clrMapOvr>
    <a:masterClrMapping/>
  </p:clrMapOvr>
  <p:transition>
    <p:strips dir="rd"/>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动态规划解题的一般思路</a:t>
            </a:r>
            <a:endParaRPr lang="zh-CN" altLang="en-US" dirty="0"/>
          </a:p>
        </p:txBody>
      </p:sp>
      <p:pic>
        <p:nvPicPr>
          <p:cNvPr id="3" name="图片 2"/>
          <p:cNvPicPr>
            <a:picLocks noChangeAspect="1"/>
          </p:cNvPicPr>
          <p:nvPr/>
        </p:nvPicPr>
        <p:blipFill>
          <a:blip r:embed="rId2"/>
          <a:stretch>
            <a:fillRect/>
          </a:stretch>
        </p:blipFill>
        <p:spPr>
          <a:xfrm>
            <a:off x="909637" y="1857375"/>
            <a:ext cx="10372725" cy="3143250"/>
          </a:xfrm>
          <a:prstGeom prst="rect">
            <a:avLst/>
          </a:prstGeom>
        </p:spPr>
      </p:pic>
    </p:spTree>
    <p:extLst>
      <p:ext uri="{BB962C8B-B14F-4D97-AF65-F5344CB8AC3E}">
        <p14:creationId xmlns:p14="http://schemas.microsoft.com/office/powerpoint/2010/main" val="1034309789"/>
      </p:ext>
    </p:extLst>
  </p:cSld>
  <p:clrMapOvr>
    <a:masterClrMapping/>
  </p:clrMapOvr>
  <p:transition>
    <p:strips dir="rd"/>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能用动态规划解决的问题的特点</a:t>
            </a:r>
            <a:endParaRPr lang="zh-CN" altLang="en-US" dirty="0"/>
          </a:p>
        </p:txBody>
      </p:sp>
      <p:sp>
        <p:nvSpPr>
          <p:cNvPr id="3" name="内容占位符 2"/>
          <p:cNvSpPr>
            <a:spLocks noGrp="1"/>
          </p:cNvSpPr>
          <p:nvPr>
            <p:ph idx="1"/>
          </p:nvPr>
        </p:nvSpPr>
        <p:spPr/>
        <p:txBody>
          <a:bodyPr/>
          <a:lstStyle/>
          <a:p>
            <a:pPr marL="514350" indent="-514350">
              <a:buAutoNum type="arabicParenR"/>
            </a:pPr>
            <a:r>
              <a:rPr lang="zh-CN" altLang="en-US" dirty="0" smtClean="0">
                <a:solidFill>
                  <a:srgbClr val="FF0000"/>
                </a:solidFill>
              </a:rPr>
              <a:t>问题</a:t>
            </a:r>
            <a:r>
              <a:rPr lang="zh-CN" altLang="en-US" dirty="0">
                <a:solidFill>
                  <a:srgbClr val="FF0000"/>
                </a:solidFill>
              </a:rPr>
              <a:t>具有最优子结构性质</a:t>
            </a:r>
            <a:r>
              <a:rPr lang="zh-CN" altLang="en-US" dirty="0" smtClean="0">
                <a:solidFill>
                  <a:srgbClr val="FF0000"/>
                </a:solidFill>
              </a:rPr>
              <a:t>。</a:t>
            </a:r>
            <a:endParaRPr lang="en-US" altLang="zh-CN" dirty="0" smtClean="0">
              <a:solidFill>
                <a:srgbClr val="FF0000"/>
              </a:solidFill>
            </a:endParaRPr>
          </a:p>
          <a:p>
            <a:pPr marL="0" indent="0">
              <a:buNone/>
            </a:pPr>
            <a:r>
              <a:rPr lang="zh-CN" altLang="en-US" dirty="0" smtClean="0"/>
              <a:t>也就是问题</a:t>
            </a:r>
            <a:r>
              <a:rPr lang="zh-CN" altLang="en-US" dirty="0"/>
              <a:t>的最优解所包含</a:t>
            </a:r>
            <a:r>
              <a:rPr lang="zh-CN" altLang="en-US" dirty="0" smtClean="0"/>
              <a:t>的子</a:t>
            </a:r>
            <a:r>
              <a:rPr lang="zh-CN" altLang="en-US" dirty="0"/>
              <a:t>问题的解也是最优</a:t>
            </a:r>
            <a:r>
              <a:rPr lang="zh-CN" altLang="en-US" dirty="0" smtClean="0"/>
              <a:t>的。</a:t>
            </a:r>
            <a:endParaRPr lang="en-US" altLang="zh-CN" dirty="0" smtClean="0"/>
          </a:p>
          <a:p>
            <a:pPr marL="0" indent="0">
              <a:buNone/>
            </a:pPr>
            <a:r>
              <a:rPr lang="zh-CN" altLang="en-US" dirty="0" smtClean="0">
                <a:solidFill>
                  <a:srgbClr val="FF0000"/>
                </a:solidFill>
              </a:rPr>
              <a:t> </a:t>
            </a:r>
            <a:r>
              <a:rPr lang="en-US" altLang="zh-CN" dirty="0">
                <a:solidFill>
                  <a:srgbClr val="FF0000"/>
                </a:solidFill>
              </a:rPr>
              <a:t>2) </a:t>
            </a:r>
            <a:r>
              <a:rPr lang="zh-CN" altLang="en-US" dirty="0">
                <a:solidFill>
                  <a:srgbClr val="FF0000"/>
                </a:solidFill>
              </a:rPr>
              <a:t>无后效性</a:t>
            </a:r>
            <a:r>
              <a:rPr lang="zh-CN" altLang="en-US" dirty="0" smtClean="0">
                <a:solidFill>
                  <a:srgbClr val="FF0000"/>
                </a:solidFill>
              </a:rPr>
              <a:t>。</a:t>
            </a:r>
            <a:endParaRPr lang="en-US" altLang="zh-CN" dirty="0" smtClean="0">
              <a:solidFill>
                <a:srgbClr val="FF0000"/>
              </a:solidFill>
            </a:endParaRPr>
          </a:p>
          <a:p>
            <a:pPr marL="0" indent="0">
              <a:buNone/>
            </a:pPr>
            <a:r>
              <a:rPr lang="zh-CN" altLang="en-US" dirty="0" smtClean="0"/>
              <a:t>当前</a:t>
            </a:r>
            <a:r>
              <a:rPr lang="zh-CN" altLang="en-US" dirty="0"/>
              <a:t>的若干个状态值一旦确定，则此后过程 的演变就只和这若干个状态的值有关，和之前是采取哪 种手段或经过哪条路径演变到当前的这若干个状态，没 有关系</a:t>
            </a:r>
          </a:p>
        </p:txBody>
      </p:sp>
    </p:spTree>
    <p:extLst>
      <p:ext uri="{BB962C8B-B14F-4D97-AF65-F5344CB8AC3E}">
        <p14:creationId xmlns:p14="http://schemas.microsoft.com/office/powerpoint/2010/main" val="441155155"/>
      </p:ext>
    </p:extLst>
  </p:cSld>
  <p:clrMapOvr>
    <a:masterClrMapping/>
  </p:clrMapOvr>
  <p:transition>
    <p:strips dir="r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最长上升子序列</a:t>
            </a:r>
            <a:endParaRPr lang="zh-CN" altLang="en-US" dirty="0"/>
          </a:p>
        </p:txBody>
      </p:sp>
      <p:sp>
        <p:nvSpPr>
          <p:cNvPr id="3" name="内容占位符 2"/>
          <p:cNvSpPr>
            <a:spLocks noGrp="1"/>
          </p:cNvSpPr>
          <p:nvPr>
            <p:ph idx="1"/>
          </p:nvPr>
        </p:nvSpPr>
        <p:spPr/>
        <p:txBody>
          <a:bodyPr/>
          <a:lstStyle/>
          <a:p>
            <a:pPr marL="0" indent="0">
              <a:buNone/>
            </a:pPr>
            <a:r>
              <a:rPr lang="zh-CN" altLang="en-US" sz="2800" dirty="0"/>
              <a:t>问题描述 </a:t>
            </a:r>
            <a:endParaRPr lang="en-US" altLang="zh-CN" sz="2800" dirty="0" smtClean="0"/>
          </a:p>
          <a:p>
            <a:pPr marL="0" indent="0">
              <a:buNone/>
            </a:pPr>
            <a:r>
              <a:rPr lang="zh-CN" altLang="en-US" sz="2800" dirty="0" smtClean="0"/>
              <a:t>一</a:t>
            </a:r>
            <a:r>
              <a:rPr lang="zh-CN" altLang="en-US" sz="2800" dirty="0"/>
              <a:t>个数的序列</a:t>
            </a:r>
            <a:r>
              <a:rPr lang="en-US" altLang="zh-CN" sz="2800" dirty="0" err="1"/>
              <a:t>ai</a:t>
            </a:r>
            <a:r>
              <a:rPr lang="zh-CN" altLang="en-US" sz="2800" dirty="0"/>
              <a:t>，当</a:t>
            </a:r>
            <a:r>
              <a:rPr lang="en-US" altLang="zh-CN" sz="2800" dirty="0"/>
              <a:t>a</a:t>
            </a:r>
            <a:r>
              <a:rPr lang="en-US" altLang="zh-CN" sz="2800" baseline="-25000" dirty="0"/>
              <a:t>1</a:t>
            </a:r>
            <a:r>
              <a:rPr lang="en-US" altLang="zh-CN" sz="2800" dirty="0"/>
              <a:t> &lt; a</a:t>
            </a:r>
            <a:r>
              <a:rPr lang="en-US" altLang="zh-CN" sz="2800" baseline="-25000" dirty="0"/>
              <a:t>2</a:t>
            </a:r>
            <a:r>
              <a:rPr lang="en-US" altLang="zh-CN" sz="2800" dirty="0"/>
              <a:t> &lt; ... &lt; </a:t>
            </a:r>
            <a:r>
              <a:rPr lang="en-US" altLang="zh-CN" sz="2800" dirty="0" err="1"/>
              <a:t>a</a:t>
            </a:r>
            <a:r>
              <a:rPr lang="en-US" altLang="zh-CN" sz="2800" baseline="-25000" dirty="0" err="1"/>
              <a:t>S</a:t>
            </a:r>
            <a:r>
              <a:rPr lang="zh-CN" altLang="en-US" sz="2800" dirty="0"/>
              <a:t>的时候，我们称这个 序列是上升的。对于给定的一个序列</a:t>
            </a:r>
            <a:r>
              <a:rPr lang="en-US" altLang="zh-CN" sz="2800" dirty="0"/>
              <a:t>(a</a:t>
            </a:r>
            <a:r>
              <a:rPr lang="en-US" altLang="zh-CN" sz="2800" baseline="-25000" dirty="0"/>
              <a:t>1</a:t>
            </a:r>
            <a:r>
              <a:rPr lang="en-US" altLang="zh-CN" sz="2800" dirty="0"/>
              <a:t>, a</a:t>
            </a:r>
            <a:r>
              <a:rPr lang="en-US" altLang="zh-CN" sz="2800" baseline="-25000" dirty="0"/>
              <a:t>2</a:t>
            </a:r>
            <a:r>
              <a:rPr lang="en-US" altLang="zh-CN" sz="2800" dirty="0"/>
              <a:t>, ..., </a:t>
            </a:r>
            <a:r>
              <a:rPr lang="en-US" altLang="zh-CN" sz="2800" dirty="0" err="1"/>
              <a:t>a</a:t>
            </a:r>
            <a:r>
              <a:rPr lang="en-US" altLang="zh-CN" sz="2800" baseline="-25000" dirty="0" err="1"/>
              <a:t>N</a:t>
            </a:r>
            <a:r>
              <a:rPr lang="en-US" altLang="zh-CN" sz="2800" dirty="0"/>
              <a:t>)</a:t>
            </a:r>
            <a:r>
              <a:rPr lang="zh-CN" altLang="en-US" sz="2800" dirty="0"/>
              <a:t>，我们可 以得到一些上升的子序列</a:t>
            </a:r>
            <a:r>
              <a:rPr lang="en-US" altLang="zh-CN" sz="2800" dirty="0"/>
              <a:t>(a</a:t>
            </a:r>
            <a:r>
              <a:rPr lang="en-US" altLang="zh-CN" sz="2800" baseline="-25000" dirty="0"/>
              <a:t>i1</a:t>
            </a:r>
            <a:r>
              <a:rPr lang="en-US" altLang="zh-CN" sz="2800" dirty="0"/>
              <a:t>, a</a:t>
            </a:r>
            <a:r>
              <a:rPr lang="en-US" altLang="zh-CN" sz="2800" baseline="-25000" dirty="0"/>
              <a:t>i2</a:t>
            </a:r>
            <a:r>
              <a:rPr lang="en-US" altLang="zh-CN" sz="2800" dirty="0"/>
              <a:t>, ..., </a:t>
            </a:r>
            <a:r>
              <a:rPr lang="en-US" altLang="zh-CN" sz="2800" dirty="0" err="1"/>
              <a:t>a</a:t>
            </a:r>
            <a:r>
              <a:rPr lang="en-US" altLang="zh-CN" sz="2800" baseline="-25000" dirty="0" err="1"/>
              <a:t>iK</a:t>
            </a:r>
            <a:r>
              <a:rPr lang="en-US" altLang="zh-CN" sz="2800" dirty="0"/>
              <a:t>)</a:t>
            </a:r>
            <a:r>
              <a:rPr lang="zh-CN" altLang="en-US" sz="2800" dirty="0"/>
              <a:t>，这里</a:t>
            </a:r>
            <a:r>
              <a:rPr lang="en-US" altLang="zh-CN" sz="2800" dirty="0"/>
              <a:t>1 &lt;= i1 &lt; i2 &lt; ... &lt; </a:t>
            </a:r>
            <a:r>
              <a:rPr lang="en-US" altLang="zh-CN" sz="2800" dirty="0" err="1"/>
              <a:t>iK</a:t>
            </a:r>
            <a:r>
              <a:rPr lang="en-US" altLang="zh-CN" sz="2800" dirty="0"/>
              <a:t> &lt;= N</a:t>
            </a:r>
            <a:r>
              <a:rPr lang="zh-CN" altLang="en-US" sz="2800" dirty="0"/>
              <a:t>。比如，对于序列</a:t>
            </a:r>
            <a:r>
              <a:rPr lang="en-US" altLang="zh-CN" sz="2800" dirty="0"/>
              <a:t>(1, 7, 3, 5, 9, 4, 8)</a:t>
            </a:r>
            <a:r>
              <a:rPr lang="zh-CN" altLang="en-US" sz="2800" dirty="0"/>
              <a:t>， 有它的一些上升子序列，如</a:t>
            </a:r>
            <a:r>
              <a:rPr lang="en-US" altLang="zh-CN" sz="2800" dirty="0"/>
              <a:t>(1, 7), (3, 4, 8)</a:t>
            </a:r>
            <a:r>
              <a:rPr lang="zh-CN" altLang="en-US" sz="2800" dirty="0"/>
              <a:t>等等。这些子序 列中最长的长度是</a:t>
            </a:r>
            <a:r>
              <a:rPr lang="en-US" altLang="zh-CN" sz="2800" dirty="0"/>
              <a:t>4</a:t>
            </a:r>
            <a:r>
              <a:rPr lang="zh-CN" altLang="en-US" sz="2800" dirty="0"/>
              <a:t>，比如子序列</a:t>
            </a:r>
            <a:r>
              <a:rPr lang="en-US" altLang="zh-CN" sz="2800" dirty="0"/>
              <a:t>(1, 3, 5, 8).  </a:t>
            </a:r>
            <a:endParaRPr lang="en-US" altLang="zh-CN" sz="2800" dirty="0" smtClean="0"/>
          </a:p>
          <a:p>
            <a:pPr marL="0" indent="0">
              <a:buNone/>
            </a:pPr>
            <a:r>
              <a:rPr lang="zh-CN" altLang="en-US" sz="2800" dirty="0" smtClean="0"/>
              <a:t>你</a:t>
            </a:r>
            <a:r>
              <a:rPr lang="zh-CN" altLang="en-US" sz="2800" dirty="0"/>
              <a:t>的任务，就是对于给定的序列，求出最长上升子序列的长度。 </a:t>
            </a:r>
          </a:p>
        </p:txBody>
      </p:sp>
    </p:spTree>
    <p:extLst>
      <p:ext uri="{BB962C8B-B14F-4D97-AF65-F5344CB8AC3E}">
        <p14:creationId xmlns:p14="http://schemas.microsoft.com/office/powerpoint/2010/main" val="320955154"/>
      </p:ext>
    </p:extLst>
  </p:cSld>
  <p:clrMapOvr>
    <a:masterClrMapping/>
  </p:clrMapOvr>
  <p:transition>
    <p:strips dir="rd"/>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最长上升子序列</a:t>
            </a:r>
            <a:endParaRPr lang="zh-CN" altLang="en-US" dirty="0"/>
          </a:p>
        </p:txBody>
      </p:sp>
      <p:sp>
        <p:nvSpPr>
          <p:cNvPr id="3" name="内容占位符 2"/>
          <p:cNvSpPr>
            <a:spLocks noGrp="1"/>
          </p:cNvSpPr>
          <p:nvPr>
            <p:ph idx="1"/>
          </p:nvPr>
        </p:nvSpPr>
        <p:spPr/>
        <p:txBody>
          <a:bodyPr/>
          <a:lstStyle/>
          <a:p>
            <a:pPr marL="0" indent="0">
              <a:buNone/>
            </a:pPr>
            <a:r>
              <a:rPr lang="zh-CN" altLang="en-US" sz="2400" dirty="0">
                <a:solidFill>
                  <a:srgbClr val="FF0000"/>
                </a:solidFill>
              </a:rPr>
              <a:t>输入数据</a:t>
            </a:r>
            <a:r>
              <a:rPr lang="zh-CN" altLang="en-US" sz="2400" dirty="0"/>
              <a:t> </a:t>
            </a:r>
            <a:endParaRPr lang="en-US" altLang="zh-CN" sz="2400" dirty="0" smtClean="0"/>
          </a:p>
          <a:p>
            <a:pPr marL="0" indent="0">
              <a:buNone/>
            </a:pPr>
            <a:r>
              <a:rPr lang="zh-CN" altLang="en-US" sz="2400" dirty="0" smtClean="0"/>
              <a:t>输入</a:t>
            </a:r>
            <a:r>
              <a:rPr lang="zh-CN" altLang="en-US" sz="2400" dirty="0"/>
              <a:t>的第一行是序列的长度</a:t>
            </a:r>
            <a:r>
              <a:rPr lang="en-US" altLang="zh-CN" sz="2400" dirty="0"/>
              <a:t>N (1 &lt;= N &lt;= 1000)</a:t>
            </a:r>
            <a:r>
              <a:rPr lang="zh-CN" altLang="en-US" sz="2400" dirty="0"/>
              <a:t>。第二行给出 序列中的</a:t>
            </a:r>
            <a:r>
              <a:rPr lang="en-US" altLang="zh-CN" sz="2400" dirty="0"/>
              <a:t>N</a:t>
            </a:r>
            <a:r>
              <a:rPr lang="zh-CN" altLang="en-US" sz="2400" dirty="0"/>
              <a:t>个整数，这些整数的取值范围都在</a:t>
            </a:r>
            <a:r>
              <a:rPr lang="en-US" altLang="zh-CN" sz="2400" dirty="0"/>
              <a:t>0</a:t>
            </a:r>
            <a:r>
              <a:rPr lang="zh-CN" altLang="en-US" sz="2400" dirty="0"/>
              <a:t>到</a:t>
            </a:r>
            <a:r>
              <a:rPr lang="en-US" altLang="zh-CN" sz="2400" dirty="0"/>
              <a:t>10000</a:t>
            </a:r>
            <a:r>
              <a:rPr lang="zh-CN" altLang="en-US" sz="2400" dirty="0"/>
              <a:t>。 </a:t>
            </a:r>
            <a:endParaRPr lang="en-US" altLang="zh-CN" sz="2400" dirty="0" smtClean="0"/>
          </a:p>
          <a:p>
            <a:pPr marL="0" indent="0">
              <a:buNone/>
            </a:pPr>
            <a:r>
              <a:rPr lang="zh-CN" altLang="en-US" sz="2400" dirty="0" smtClean="0">
                <a:solidFill>
                  <a:srgbClr val="FF0000"/>
                </a:solidFill>
              </a:rPr>
              <a:t>输出</a:t>
            </a:r>
            <a:r>
              <a:rPr lang="zh-CN" altLang="en-US" sz="2400" dirty="0">
                <a:solidFill>
                  <a:srgbClr val="FF0000"/>
                </a:solidFill>
              </a:rPr>
              <a:t>要求 </a:t>
            </a:r>
            <a:endParaRPr lang="en-US" altLang="zh-CN" sz="2400" dirty="0" smtClean="0">
              <a:solidFill>
                <a:srgbClr val="FF0000"/>
              </a:solidFill>
            </a:endParaRPr>
          </a:p>
          <a:p>
            <a:pPr marL="0" indent="0">
              <a:buNone/>
            </a:pPr>
            <a:r>
              <a:rPr lang="zh-CN" altLang="en-US" sz="2400" dirty="0" smtClean="0"/>
              <a:t>最</a:t>
            </a:r>
            <a:r>
              <a:rPr lang="zh-CN" altLang="en-US" sz="2400" dirty="0"/>
              <a:t>长上升子序列的长度</a:t>
            </a:r>
            <a:r>
              <a:rPr lang="zh-CN" altLang="en-US" sz="2400" dirty="0" smtClean="0"/>
              <a:t>。</a:t>
            </a:r>
            <a:endParaRPr lang="en-US" altLang="zh-CN" sz="2400" dirty="0" smtClean="0"/>
          </a:p>
          <a:p>
            <a:pPr marL="0" indent="0">
              <a:buNone/>
            </a:pPr>
            <a:r>
              <a:rPr lang="zh-CN" altLang="en-US" sz="2400" dirty="0" smtClean="0">
                <a:solidFill>
                  <a:srgbClr val="FF0000"/>
                </a:solidFill>
              </a:rPr>
              <a:t>输入</a:t>
            </a:r>
            <a:r>
              <a:rPr lang="zh-CN" altLang="en-US" sz="2400" dirty="0">
                <a:solidFill>
                  <a:srgbClr val="FF0000"/>
                </a:solidFill>
              </a:rPr>
              <a:t>样例 </a:t>
            </a:r>
            <a:endParaRPr lang="en-US" altLang="zh-CN" sz="2400" dirty="0" smtClean="0">
              <a:solidFill>
                <a:srgbClr val="FF0000"/>
              </a:solidFill>
            </a:endParaRPr>
          </a:p>
          <a:p>
            <a:pPr marL="0" indent="0">
              <a:buNone/>
            </a:pPr>
            <a:r>
              <a:rPr lang="en-US" altLang="zh-CN" sz="2400" dirty="0" smtClean="0"/>
              <a:t>7 </a:t>
            </a:r>
            <a:r>
              <a:rPr lang="en-US" altLang="zh-CN" sz="2400" dirty="0"/>
              <a:t>1 7 3 5 9 4 </a:t>
            </a:r>
            <a:r>
              <a:rPr lang="en-US" altLang="zh-CN" sz="2400" dirty="0" smtClean="0"/>
              <a:t>8</a:t>
            </a:r>
          </a:p>
          <a:p>
            <a:pPr marL="0" indent="0">
              <a:buNone/>
            </a:pPr>
            <a:r>
              <a:rPr lang="zh-CN" altLang="en-US" sz="2400" dirty="0" smtClean="0">
                <a:solidFill>
                  <a:srgbClr val="FF0000"/>
                </a:solidFill>
              </a:rPr>
              <a:t>输出</a:t>
            </a:r>
            <a:r>
              <a:rPr lang="zh-CN" altLang="en-US" sz="2400" dirty="0">
                <a:solidFill>
                  <a:srgbClr val="FF0000"/>
                </a:solidFill>
              </a:rPr>
              <a:t>样例 </a:t>
            </a:r>
            <a:endParaRPr lang="en-US" altLang="zh-CN" sz="2400" dirty="0" smtClean="0">
              <a:solidFill>
                <a:srgbClr val="FF0000"/>
              </a:solidFill>
            </a:endParaRPr>
          </a:p>
          <a:p>
            <a:pPr marL="0" indent="0">
              <a:buNone/>
            </a:pPr>
            <a:r>
              <a:rPr lang="en-US" altLang="zh-CN" sz="2400" dirty="0" smtClean="0"/>
              <a:t>4 </a:t>
            </a:r>
            <a:endParaRPr lang="zh-CN" altLang="en-US" sz="2400" dirty="0"/>
          </a:p>
        </p:txBody>
      </p:sp>
    </p:spTree>
    <p:extLst>
      <p:ext uri="{BB962C8B-B14F-4D97-AF65-F5344CB8AC3E}">
        <p14:creationId xmlns:p14="http://schemas.microsoft.com/office/powerpoint/2010/main" val="1148952510"/>
      </p:ext>
    </p:extLst>
  </p:cSld>
  <p:clrMapOvr>
    <a:masterClrMapping/>
  </p:clrMapOvr>
  <p:transition>
    <p:strips dir="rd"/>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解题思路</a:t>
            </a:r>
          </a:p>
        </p:txBody>
      </p:sp>
      <p:pic>
        <p:nvPicPr>
          <p:cNvPr id="5" name="图片 4"/>
          <p:cNvPicPr>
            <a:picLocks noChangeAspect="1"/>
          </p:cNvPicPr>
          <p:nvPr/>
        </p:nvPicPr>
        <p:blipFill>
          <a:blip r:embed="rId2"/>
          <a:stretch>
            <a:fillRect/>
          </a:stretch>
        </p:blipFill>
        <p:spPr>
          <a:xfrm>
            <a:off x="553402" y="1676808"/>
            <a:ext cx="10963275" cy="4410075"/>
          </a:xfrm>
          <a:prstGeom prst="rect">
            <a:avLst/>
          </a:prstGeom>
        </p:spPr>
      </p:pic>
    </p:spTree>
    <p:extLst>
      <p:ext uri="{BB962C8B-B14F-4D97-AF65-F5344CB8AC3E}">
        <p14:creationId xmlns:p14="http://schemas.microsoft.com/office/powerpoint/2010/main" val="2478619279"/>
      </p:ext>
    </p:extLst>
  </p:cSld>
  <p:clrMapOvr>
    <a:masterClrMapping/>
  </p:clrMapOvr>
  <p:transition>
    <p:strips dir="rd"/>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解题思路</a:t>
            </a:r>
          </a:p>
        </p:txBody>
      </p:sp>
      <p:pic>
        <p:nvPicPr>
          <p:cNvPr id="4" name="图片 3"/>
          <p:cNvPicPr>
            <a:picLocks noChangeAspect="1"/>
          </p:cNvPicPr>
          <p:nvPr/>
        </p:nvPicPr>
        <p:blipFill>
          <a:blip r:embed="rId2"/>
          <a:stretch>
            <a:fillRect/>
          </a:stretch>
        </p:blipFill>
        <p:spPr>
          <a:xfrm>
            <a:off x="530407" y="1620202"/>
            <a:ext cx="10991850" cy="4714875"/>
          </a:xfrm>
          <a:prstGeom prst="rect">
            <a:avLst/>
          </a:prstGeom>
        </p:spPr>
      </p:pic>
    </p:spTree>
    <p:extLst>
      <p:ext uri="{BB962C8B-B14F-4D97-AF65-F5344CB8AC3E}">
        <p14:creationId xmlns:p14="http://schemas.microsoft.com/office/powerpoint/2010/main" val="2725479426"/>
      </p:ext>
    </p:extLst>
  </p:cSld>
  <p:clrMapOvr>
    <a:masterClrMapping/>
  </p:clrMapOvr>
  <p:transition>
    <p:strips dir="rd"/>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解题思路</a:t>
            </a:r>
            <a:endParaRPr lang="zh-CN" altLang="en-US" dirty="0"/>
          </a:p>
        </p:txBody>
      </p:sp>
      <p:pic>
        <p:nvPicPr>
          <p:cNvPr id="4" name="图片 3"/>
          <p:cNvPicPr>
            <a:picLocks noChangeAspect="1"/>
          </p:cNvPicPr>
          <p:nvPr/>
        </p:nvPicPr>
        <p:blipFill>
          <a:blip r:embed="rId2"/>
          <a:stretch>
            <a:fillRect/>
          </a:stretch>
        </p:blipFill>
        <p:spPr>
          <a:xfrm>
            <a:off x="461962" y="1752600"/>
            <a:ext cx="11268075" cy="3733800"/>
          </a:xfrm>
          <a:prstGeom prst="rect">
            <a:avLst/>
          </a:prstGeom>
        </p:spPr>
      </p:pic>
    </p:spTree>
    <p:extLst>
      <p:ext uri="{BB962C8B-B14F-4D97-AF65-F5344CB8AC3E}">
        <p14:creationId xmlns:p14="http://schemas.microsoft.com/office/powerpoint/2010/main" val="2535561717"/>
      </p:ext>
    </p:extLst>
  </p:cSld>
  <p:clrMapOvr>
    <a:masterClrMapping/>
  </p:clrMapOvr>
  <p:transition>
    <p:strips dir="rd"/>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解题思路</a:t>
            </a:r>
            <a:endParaRPr lang="zh-CN" altLang="en-US" dirty="0"/>
          </a:p>
        </p:txBody>
      </p:sp>
      <p:pic>
        <p:nvPicPr>
          <p:cNvPr id="3" name="图片 2"/>
          <p:cNvPicPr>
            <a:picLocks noChangeAspect="1"/>
          </p:cNvPicPr>
          <p:nvPr/>
        </p:nvPicPr>
        <p:blipFill>
          <a:blip r:embed="rId2"/>
          <a:stretch>
            <a:fillRect/>
          </a:stretch>
        </p:blipFill>
        <p:spPr>
          <a:xfrm>
            <a:off x="409575" y="1564277"/>
            <a:ext cx="11372850" cy="5105400"/>
          </a:xfrm>
          <a:prstGeom prst="rect">
            <a:avLst/>
          </a:prstGeom>
        </p:spPr>
      </p:pic>
    </p:spTree>
    <p:extLst>
      <p:ext uri="{BB962C8B-B14F-4D97-AF65-F5344CB8AC3E}">
        <p14:creationId xmlns:p14="http://schemas.microsoft.com/office/powerpoint/2010/main" val="1771156428"/>
      </p:ext>
    </p:extLst>
  </p:cSld>
  <p:clrMapOvr>
    <a:masterClrMapping/>
  </p:clrMapOvr>
  <p:transition>
    <p:strips dir="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3B079D9E-1C8C-4BE7-A122-46E09EE37443}" type="datetime1">
              <a:rPr lang="zh-CN" altLang="en-US"/>
              <a:pPr/>
              <a:t>2016/5/22</a:t>
            </a:fld>
            <a:endParaRPr lang="zh-CN" altLang="zh-CN"/>
          </a:p>
        </p:txBody>
      </p:sp>
      <p:sp>
        <p:nvSpPr>
          <p:cNvPr id="5" name="灯片编号占位符 5"/>
          <p:cNvSpPr>
            <a:spLocks noGrp="1"/>
          </p:cNvSpPr>
          <p:nvPr>
            <p:ph type="sldNum" sz="quarter" idx="12"/>
          </p:nvPr>
        </p:nvSpPr>
        <p:spPr/>
        <p:txBody>
          <a:bodyPr/>
          <a:lstStyle/>
          <a:p>
            <a:fld id="{934E7B94-5C91-4A75-8326-810EA401D34B}" type="slidenum">
              <a:rPr lang="zh-CN" altLang="zh-CN"/>
              <a:pPr/>
              <a:t>6</a:t>
            </a:fld>
            <a:endParaRPr lang="zh-CN" altLang="zh-CN"/>
          </a:p>
        </p:txBody>
      </p:sp>
      <p:sp>
        <p:nvSpPr>
          <p:cNvPr id="14338" name="Rectangle 2"/>
          <p:cNvSpPr>
            <a:spLocks noGrp="1" noChangeArrowheads="1"/>
          </p:cNvSpPr>
          <p:nvPr>
            <p:ph type="body" idx="1"/>
          </p:nvPr>
        </p:nvSpPr>
        <p:spPr>
          <a:xfrm>
            <a:off x="2171701" y="1952626"/>
            <a:ext cx="7777163" cy="4213225"/>
          </a:xfrm>
        </p:spPr>
        <p:txBody>
          <a:bodyPr/>
          <a:lstStyle/>
          <a:p>
            <a:pPr>
              <a:buFont typeface="Wingdings" panose="05000000000000000000" pitchFamily="2" charset="2"/>
              <a:buNone/>
            </a:pPr>
            <a:r>
              <a:rPr lang="zh-CN" altLang="zh-CN" b="1" dirty="0"/>
              <a:t>		</a:t>
            </a:r>
            <a:r>
              <a:rPr lang="zh-CN" altLang="zh-CN" sz="2400" b="1" dirty="0"/>
              <a:t>从顶点出发时到底向左走还是向右走应取决于是从左走能取到最大值还是从右走能取到最大值，只要左右两道路径上的最大值求出来了才能作出决策。</a:t>
            </a:r>
          </a:p>
          <a:p>
            <a:pPr>
              <a:buFont typeface="Wingdings" panose="05000000000000000000" pitchFamily="2" charset="2"/>
              <a:buNone/>
            </a:pPr>
            <a:r>
              <a:rPr lang="zh-CN" altLang="zh-CN" sz="2400" b="1" dirty="0"/>
              <a:t>		同样，下一层的走向又要取决于再下一层上的最大值是否已经求出才能决策。这样一层一层推下去，直到倒数第二层时就非常明了。</a:t>
            </a:r>
          </a:p>
          <a:p>
            <a:pPr>
              <a:buFont typeface="Wingdings" panose="05000000000000000000" pitchFamily="2" charset="2"/>
              <a:buNone/>
            </a:pPr>
            <a:r>
              <a:rPr lang="zh-CN" altLang="zh-CN" sz="2400" b="1" dirty="0"/>
              <a:t>		</a:t>
            </a:r>
            <a:r>
              <a:rPr lang="zh-CN" altLang="zh-CN" sz="2400" b="1" dirty="0" smtClean="0"/>
              <a:t>所以</a:t>
            </a:r>
            <a:r>
              <a:rPr lang="zh-CN" altLang="zh-CN" sz="2400" b="1" dirty="0"/>
              <a:t>实际求解时，可从底层开始，层层递进，最后得到最大值。</a:t>
            </a:r>
          </a:p>
          <a:p>
            <a:pPr>
              <a:buFont typeface="Wingdings" panose="05000000000000000000" pitchFamily="2" charset="2"/>
              <a:buNone/>
            </a:pPr>
            <a:r>
              <a:rPr lang="zh-CN" altLang="zh-CN" sz="2400" dirty="0"/>
              <a:t>		</a:t>
            </a:r>
            <a:r>
              <a:rPr lang="zh-CN" altLang="zh-CN" sz="2400" b="1" dirty="0">
                <a:solidFill>
                  <a:schemeClr val="hlink"/>
                </a:solidFill>
                <a:ea typeface="黑体" panose="02010609060101010101" pitchFamily="49" charset="-122"/>
              </a:rPr>
              <a:t>结论：自顶向下的分析，自底向上的计算。</a:t>
            </a:r>
          </a:p>
        </p:txBody>
      </p:sp>
      <p:sp>
        <p:nvSpPr>
          <p:cNvPr id="14339" name="Rectangle 3"/>
          <p:cNvSpPr>
            <a:spLocks noChangeArrowheads="1"/>
          </p:cNvSpPr>
          <p:nvPr/>
        </p:nvSpPr>
        <p:spPr bwMode="auto">
          <a:xfrm>
            <a:off x="2747963" y="1052514"/>
            <a:ext cx="5524500" cy="78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lvl1pPr>
              <a:defRPr sz="4400">
                <a:solidFill>
                  <a:schemeClr val="tx2"/>
                </a:solidFill>
                <a:latin typeface="Tahoma" panose="020B0604030504040204" pitchFamily="34" charset="0"/>
                <a:ea typeface="宋体" panose="02010600030101010101" pitchFamily="2" charset="-122"/>
              </a:defRPr>
            </a:lvl1pPr>
            <a:lvl2pPr>
              <a:defRPr sz="4400">
                <a:solidFill>
                  <a:schemeClr val="tx2"/>
                </a:solidFill>
                <a:latin typeface="Tahoma" panose="020B0604030504040204" pitchFamily="34" charset="0"/>
                <a:ea typeface="宋体" panose="02010600030101010101" pitchFamily="2" charset="-122"/>
              </a:defRPr>
            </a:lvl2pPr>
            <a:lvl3pPr>
              <a:defRPr sz="4400">
                <a:solidFill>
                  <a:schemeClr val="tx2"/>
                </a:solidFill>
                <a:latin typeface="Tahoma" panose="020B0604030504040204" pitchFamily="34" charset="0"/>
                <a:ea typeface="宋体" panose="02010600030101010101" pitchFamily="2" charset="-122"/>
              </a:defRPr>
            </a:lvl3pPr>
            <a:lvl4pPr>
              <a:defRPr sz="4400">
                <a:solidFill>
                  <a:schemeClr val="tx2"/>
                </a:solidFill>
                <a:latin typeface="Tahoma" panose="020B0604030504040204" pitchFamily="34" charset="0"/>
                <a:ea typeface="宋体" panose="02010600030101010101" pitchFamily="2" charset="-122"/>
              </a:defRPr>
            </a:lvl4pPr>
            <a:lvl5pPr>
              <a:defRPr sz="4400">
                <a:solidFill>
                  <a:schemeClr val="tx2"/>
                </a:solidFill>
                <a:latin typeface="Tahoma" panose="020B0604030504040204" pitchFamily="34" charset="0"/>
                <a:ea typeface="宋体" panose="02010600030101010101" pitchFamily="2" charset="-122"/>
              </a:defRPr>
            </a:lvl5pPr>
            <a:lvl6pPr marL="45720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a:lstStyle>
          <a:p>
            <a:r>
              <a:rPr lang="zh-CN" altLang="zh-CN" sz="4000" b="1">
                <a:ea typeface="黑体" panose="02010609060101010101" pitchFamily="49" charset="-122"/>
              </a:rPr>
              <a:t>考虑一下：</a:t>
            </a:r>
          </a:p>
        </p:txBody>
      </p:sp>
    </p:spTree>
    <p:extLst>
      <p:ext uri="{BB962C8B-B14F-4D97-AF65-F5344CB8AC3E}">
        <p14:creationId xmlns:p14="http://schemas.microsoft.com/office/powerpoint/2010/main" val="15617325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902426" y="336504"/>
            <a:ext cx="10439400" cy="6219825"/>
          </a:xfrm>
          <a:prstGeom prst="rect">
            <a:avLst/>
          </a:prstGeom>
        </p:spPr>
      </p:pic>
    </p:spTree>
    <p:extLst>
      <p:ext uri="{BB962C8B-B14F-4D97-AF65-F5344CB8AC3E}">
        <p14:creationId xmlns:p14="http://schemas.microsoft.com/office/powerpoint/2010/main" val="3063960560"/>
      </p:ext>
    </p:extLst>
  </p:cSld>
  <p:clrMapOvr>
    <a:masterClrMapping/>
  </p:clrMapOvr>
  <p:transition>
    <p:strips dir="rd"/>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257300" y="557212"/>
            <a:ext cx="9677400" cy="5743575"/>
          </a:xfrm>
          <a:prstGeom prst="rect">
            <a:avLst/>
          </a:prstGeom>
        </p:spPr>
      </p:pic>
    </p:spTree>
    <p:extLst>
      <p:ext uri="{BB962C8B-B14F-4D97-AF65-F5344CB8AC3E}">
        <p14:creationId xmlns:p14="http://schemas.microsoft.com/office/powerpoint/2010/main" val="2503328813"/>
      </p:ext>
    </p:extLst>
  </p:cSld>
  <p:clrMapOvr>
    <a:masterClrMapping/>
  </p:clrMapOvr>
  <p:transition>
    <p:strips dir="rd"/>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647700" y="566737"/>
            <a:ext cx="10896600" cy="5724525"/>
          </a:xfrm>
          <a:prstGeom prst="rect">
            <a:avLst/>
          </a:prstGeom>
        </p:spPr>
      </p:pic>
    </p:spTree>
    <p:extLst>
      <p:ext uri="{BB962C8B-B14F-4D97-AF65-F5344CB8AC3E}">
        <p14:creationId xmlns:p14="http://schemas.microsoft.com/office/powerpoint/2010/main" val="1489652118"/>
      </p:ext>
    </p:extLst>
  </p:cSld>
  <p:clrMapOvr>
    <a:masterClrMapping/>
  </p:clrMapOvr>
  <p:transition>
    <p:strips dir="rd"/>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419100" y="342900"/>
            <a:ext cx="11353800" cy="6172200"/>
          </a:xfrm>
          <a:prstGeom prst="rect">
            <a:avLst/>
          </a:prstGeom>
        </p:spPr>
      </p:pic>
    </p:spTree>
    <p:extLst>
      <p:ext uri="{BB962C8B-B14F-4D97-AF65-F5344CB8AC3E}">
        <p14:creationId xmlns:p14="http://schemas.microsoft.com/office/powerpoint/2010/main" val="362700252"/>
      </p:ext>
    </p:extLst>
  </p:cSld>
  <p:clrMapOvr>
    <a:masterClrMapping/>
  </p:clrMapOvr>
  <p:transition>
    <p:strips dir="rd"/>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460F3B3A-DA74-4BD8-A165-3A7A2B6569BE}" type="slidenum">
              <a:rPr lang="zh-CN" altLang="en-US"/>
              <a:pPr/>
              <a:t>64</a:t>
            </a:fld>
            <a:endParaRPr lang="zh-CN" altLang="en-US" sz="1800">
              <a:solidFill>
                <a:srgbClr val="C0504D"/>
              </a:solidFill>
            </a:endParaRPr>
          </a:p>
        </p:txBody>
      </p:sp>
      <p:sp>
        <p:nvSpPr>
          <p:cNvPr id="46082" name="Rectangle 3"/>
          <p:cNvSpPr>
            <a:spLocks noGrp="1" noChangeArrowheads="1"/>
          </p:cNvSpPr>
          <p:nvPr>
            <p:ph idx="1"/>
          </p:nvPr>
        </p:nvSpPr>
        <p:spPr>
          <a:xfrm>
            <a:off x="1704976" y="2206626"/>
            <a:ext cx="8734425" cy="4410075"/>
          </a:xfrm>
          <a:ln/>
        </p:spPr>
        <p:txBody>
          <a:bodyPr/>
          <a:lstStyle/>
          <a:p>
            <a:pPr marL="342900" indent="-342900" algn="l">
              <a:buFont typeface="Arial" panose="020B0604020202020204" pitchFamily="34" charset="0"/>
              <a:buChar char="•"/>
            </a:pPr>
            <a:r>
              <a:rPr lang="zh-CN" altLang="en-US" sz="3200">
                <a:latin typeface="宋体" panose="02010600030101010101" pitchFamily="2" charset="-122"/>
              </a:rPr>
              <a:t>一个给定序列的</a:t>
            </a:r>
            <a:r>
              <a:rPr lang="zh-CN" altLang="en-US" sz="3200">
                <a:solidFill>
                  <a:schemeClr val="hlink"/>
                </a:solidFill>
                <a:latin typeface="宋体" panose="02010600030101010101" pitchFamily="2" charset="-122"/>
              </a:rPr>
              <a:t>子序列</a:t>
            </a:r>
            <a:r>
              <a:rPr lang="zh-CN" altLang="en-US" sz="3200">
                <a:latin typeface="宋体" panose="02010600030101010101" pitchFamily="2" charset="-122"/>
              </a:rPr>
              <a:t>是在该序列中删去若干元素后得到的序列。</a:t>
            </a:r>
            <a:endParaRPr lang="zh-CN" altLang="en-US" sz="2800">
              <a:latin typeface="宋体" panose="02010600030101010101" pitchFamily="2" charset="-122"/>
            </a:endParaRPr>
          </a:p>
          <a:p>
            <a:pPr marL="342900" indent="-342900" algn="l">
              <a:buFont typeface="Arial" panose="020B0604020202020204" pitchFamily="34" charset="0"/>
              <a:buChar char="•"/>
            </a:pPr>
            <a:r>
              <a:rPr lang="zh-CN" altLang="en-US" sz="3200">
                <a:solidFill>
                  <a:srgbClr val="FF0000"/>
                </a:solidFill>
                <a:latin typeface="宋体" panose="02010600030101010101" pitchFamily="2" charset="-122"/>
                <a:sym typeface="Symbol" panose="05050102010706020507" pitchFamily="18" charset="2"/>
              </a:rPr>
              <a:t>例如</a:t>
            </a:r>
            <a:r>
              <a:rPr lang="en-US" altLang="zh-CN" sz="3200">
                <a:solidFill>
                  <a:srgbClr val="FF0000"/>
                </a:solidFill>
                <a:latin typeface="宋体" panose="02010600030101010101" pitchFamily="2" charset="-122"/>
                <a:sym typeface="Symbol" panose="05050102010706020507" pitchFamily="18" charset="2"/>
              </a:rPr>
              <a:t>:</a:t>
            </a:r>
            <a:r>
              <a:rPr lang="en-US" altLang="zh-CN" sz="3200">
                <a:latin typeface="宋体" panose="02010600030101010101" pitchFamily="2" charset="-122"/>
                <a:sym typeface="Symbol" panose="05050102010706020507" pitchFamily="18" charset="2"/>
              </a:rPr>
              <a:t> </a:t>
            </a:r>
            <a:r>
              <a:rPr lang="en-US" altLang="zh-CN" sz="3200" i="1">
                <a:latin typeface="宋体" panose="02010600030101010101" pitchFamily="2" charset="-122"/>
                <a:sym typeface="Symbol" panose="05050102010706020507" pitchFamily="18" charset="2"/>
              </a:rPr>
              <a:t>X</a:t>
            </a:r>
            <a:r>
              <a:rPr lang="en-US" altLang="zh-CN" sz="3200">
                <a:latin typeface="宋体" panose="02010600030101010101" pitchFamily="2" charset="-122"/>
                <a:sym typeface="Symbol" panose="05050102010706020507" pitchFamily="18" charset="2"/>
              </a:rPr>
              <a:t> = (A, B, C, B, D, A, B)</a:t>
            </a:r>
            <a:endParaRPr lang="en-US" altLang="zh-CN" sz="2800">
              <a:latin typeface="宋体" panose="02010600030101010101" pitchFamily="2" charset="-122"/>
              <a:sym typeface="Symbol" panose="05050102010706020507" pitchFamily="18" charset="2"/>
            </a:endParaRPr>
          </a:p>
          <a:p>
            <a:pPr marL="342900" indent="-342900" algn="l"/>
            <a:r>
              <a:rPr lang="en-US" altLang="zh-CN" sz="3200" i="1">
                <a:latin typeface="宋体" panose="02010600030101010101" pitchFamily="2" charset="-122"/>
                <a:sym typeface="Symbol" panose="05050102010706020507" pitchFamily="18" charset="2"/>
              </a:rPr>
              <a:t> </a:t>
            </a:r>
            <a:r>
              <a:rPr lang="zh-CN" altLang="en-US" sz="3200" i="1">
                <a:latin typeface="宋体" panose="02010600030101010101" pitchFamily="2" charset="-122"/>
                <a:sym typeface="Symbol" panose="05050102010706020507" pitchFamily="18" charset="2"/>
              </a:rPr>
              <a:t> </a:t>
            </a:r>
            <a:r>
              <a:rPr lang="en-US" altLang="zh-CN" sz="3200" i="1">
                <a:latin typeface="宋体" panose="02010600030101010101" pitchFamily="2" charset="-122"/>
                <a:sym typeface="Symbol" panose="05050102010706020507" pitchFamily="18" charset="2"/>
              </a:rPr>
              <a:t>X</a:t>
            </a:r>
            <a:r>
              <a:rPr lang="zh-CN" altLang="en-US" sz="3200">
                <a:latin typeface="宋体" panose="02010600030101010101" pitchFamily="2" charset="-122"/>
                <a:sym typeface="Symbol" panose="05050102010706020507" pitchFamily="18" charset="2"/>
              </a:rPr>
              <a:t>的子序列：所有</a:t>
            </a:r>
            <a:r>
              <a:rPr lang="en-US" altLang="zh-CN" sz="3200" i="1">
                <a:latin typeface="宋体" panose="02010600030101010101" pitchFamily="2" charset="-122"/>
                <a:sym typeface="Symbol" panose="05050102010706020507" pitchFamily="18" charset="2"/>
              </a:rPr>
              <a:t>X</a:t>
            </a:r>
            <a:r>
              <a:rPr lang="zh-CN" altLang="en-US" sz="3200">
                <a:latin typeface="宋体" panose="02010600030101010101" pitchFamily="2" charset="-122"/>
                <a:sym typeface="Symbol" panose="05050102010706020507" pitchFamily="18" charset="2"/>
              </a:rPr>
              <a:t>的子集</a:t>
            </a:r>
            <a:r>
              <a:rPr lang="en-US" altLang="zh-CN" sz="3200">
                <a:latin typeface="宋体" panose="02010600030101010101" pitchFamily="2" charset="-122"/>
                <a:sym typeface="Symbol" panose="05050102010706020507" pitchFamily="18" charset="2"/>
              </a:rPr>
              <a:t>(</a:t>
            </a:r>
            <a:r>
              <a:rPr lang="zh-CN" altLang="en-US" sz="3200">
                <a:latin typeface="宋体" panose="02010600030101010101" pitchFamily="2" charset="-122"/>
                <a:sym typeface="Symbol" panose="05050102010706020507" pitchFamily="18" charset="2"/>
              </a:rPr>
              <a:t>集合中元素按原来在</a:t>
            </a:r>
            <a:r>
              <a:rPr lang="en-US" altLang="zh-CN" sz="3200" i="1">
                <a:latin typeface="宋体" panose="02010600030101010101" pitchFamily="2" charset="-122"/>
                <a:sym typeface="Symbol" panose="05050102010706020507" pitchFamily="18" charset="2"/>
              </a:rPr>
              <a:t>X</a:t>
            </a:r>
            <a:r>
              <a:rPr lang="zh-CN" altLang="en-US" sz="3200">
                <a:latin typeface="宋体" panose="02010600030101010101" pitchFamily="2" charset="-122"/>
                <a:sym typeface="Symbol" panose="05050102010706020507" pitchFamily="18" charset="2"/>
              </a:rPr>
              <a:t>中的顺序排列</a:t>
            </a:r>
            <a:r>
              <a:rPr lang="en-US" altLang="zh-CN" sz="3200">
                <a:latin typeface="宋体" panose="02010600030101010101" pitchFamily="2" charset="-122"/>
                <a:sym typeface="Symbol" panose="05050102010706020507" pitchFamily="18" charset="2"/>
              </a:rPr>
              <a:t>)</a:t>
            </a:r>
            <a:r>
              <a:rPr lang="zh-CN" altLang="en-US" sz="3200">
                <a:latin typeface="宋体" panose="02010600030101010101" pitchFamily="2" charset="-122"/>
                <a:sym typeface="Symbol" panose="05050102010706020507" pitchFamily="18" charset="2"/>
              </a:rPr>
              <a:t>，例如</a:t>
            </a:r>
            <a:r>
              <a:rPr lang="en-US" altLang="zh-CN" sz="3200">
                <a:latin typeface="宋体" panose="02010600030101010101" pitchFamily="2" charset="-122"/>
                <a:sym typeface="Symbol" panose="05050102010706020507" pitchFamily="18" charset="2"/>
              </a:rPr>
              <a:t>(A, B, D), (B, C, D, B), </a:t>
            </a:r>
            <a:r>
              <a:rPr lang="zh-CN" altLang="en-US" sz="3200">
                <a:latin typeface="宋体" panose="02010600030101010101" pitchFamily="2" charset="-122"/>
                <a:sym typeface="Symbol" panose="05050102010706020507" pitchFamily="18" charset="2"/>
              </a:rPr>
              <a:t>等等。</a:t>
            </a:r>
          </a:p>
        </p:txBody>
      </p:sp>
      <p:sp>
        <p:nvSpPr>
          <p:cNvPr id="46083" name="Text Box 5"/>
          <p:cNvSpPr txBox="1">
            <a:spLocks noChangeArrowheads="1"/>
          </p:cNvSpPr>
          <p:nvPr/>
        </p:nvSpPr>
        <p:spPr bwMode="auto">
          <a:xfrm>
            <a:off x="2819400" y="685800"/>
            <a:ext cx="662940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50000"/>
              </a:spcBef>
              <a:spcAft>
                <a:spcPct val="0"/>
              </a:spcAft>
              <a:buFont typeface="Arial" panose="020B0604020202020204" pitchFamily="34" charset="0"/>
              <a:buNone/>
            </a:pPr>
            <a:r>
              <a:rPr lang="zh-CN" altLang="en-US" sz="3600" b="1" dirty="0" smtClean="0">
                <a:solidFill>
                  <a:srgbClr val="CC0000"/>
                </a:solidFill>
                <a:latin typeface="宋体" panose="02010600030101010101" pitchFamily="2" charset="-122"/>
                <a:ea typeface="宋体" panose="02010600030101010101" pitchFamily="2" charset="-122"/>
              </a:rPr>
              <a:t>最</a:t>
            </a:r>
            <a:r>
              <a:rPr lang="zh-CN" altLang="en-US" sz="3600" b="1" dirty="0">
                <a:solidFill>
                  <a:srgbClr val="CC0000"/>
                </a:solidFill>
                <a:latin typeface="宋体" panose="02010600030101010101" pitchFamily="2" charset="-122"/>
                <a:ea typeface="宋体" panose="02010600030101010101" pitchFamily="2" charset="-122"/>
              </a:rPr>
              <a:t>长公共子序列问题</a:t>
            </a:r>
            <a:r>
              <a:rPr lang="zh-CN" altLang="en-US" sz="3600" b="1" dirty="0">
                <a:solidFill>
                  <a:srgbClr val="CC0000"/>
                </a:solidFill>
                <a:latin typeface="Times New Roman" panose="02020603050405020304" pitchFamily="18" charset="0"/>
                <a:ea typeface="宋体" panose="02010600030101010101" pitchFamily="2" charset="-122"/>
              </a:rPr>
              <a:t> </a:t>
            </a:r>
          </a:p>
        </p:txBody>
      </p:sp>
    </p:spTree>
    <p:extLst>
      <p:ext uri="{BB962C8B-B14F-4D97-AF65-F5344CB8AC3E}">
        <p14:creationId xmlns:p14="http://schemas.microsoft.com/office/powerpoint/2010/main" val="37720388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5"/>
          <p:cNvSpPr>
            <a:spLocks noGrp="1"/>
          </p:cNvSpPr>
          <p:nvPr>
            <p:ph type="sldNum" sz="quarter" idx="12"/>
          </p:nvPr>
        </p:nvSpPr>
        <p:spPr/>
        <p:txBody>
          <a:bodyPr/>
          <a:lstStyle/>
          <a:p>
            <a:fld id="{2F20AD77-4C2C-496F-8BCE-AC38E16BF8AF}" type="slidenum">
              <a:rPr lang="zh-CN" altLang="en-US"/>
              <a:pPr/>
              <a:t>65</a:t>
            </a:fld>
            <a:endParaRPr lang="zh-CN" altLang="en-US" sz="1800">
              <a:solidFill>
                <a:srgbClr val="C0504D"/>
              </a:solidFill>
            </a:endParaRPr>
          </a:p>
        </p:txBody>
      </p:sp>
      <p:sp>
        <p:nvSpPr>
          <p:cNvPr id="47106" name="Rectangle 2"/>
          <p:cNvSpPr>
            <a:spLocks noGrp="1" noChangeArrowheads="1"/>
          </p:cNvSpPr>
          <p:nvPr>
            <p:ph type="title" idx="4294967295"/>
          </p:nvPr>
        </p:nvSpPr>
        <p:spPr>
          <a:xfrm>
            <a:off x="2065339" y="406401"/>
            <a:ext cx="8148637" cy="2735263"/>
          </a:xfrm>
          <a:ln/>
        </p:spPr>
        <p:txBody>
          <a:bodyPr/>
          <a:lstStyle/>
          <a:p>
            <a:pPr marL="0" indent="0" algn="l"/>
            <a:r>
              <a:rPr lang="zh-CN" altLang="en-US" sz="2800">
                <a:latin typeface="宋体" panose="02010600030101010101" pitchFamily="2" charset="-122"/>
              </a:rPr>
              <a:t>给定两个序列</a:t>
            </a:r>
            <a:r>
              <a:rPr lang="en-US" altLang="zh-CN" sz="2800">
                <a:latin typeface="宋体" panose="02010600030101010101" pitchFamily="2" charset="-122"/>
              </a:rPr>
              <a:t>X</a:t>
            </a:r>
            <a:r>
              <a:rPr lang="zh-CN" altLang="en-US" sz="2800">
                <a:latin typeface="宋体" panose="02010600030101010101" pitchFamily="2" charset="-122"/>
              </a:rPr>
              <a:t>和</a:t>
            </a:r>
            <a:r>
              <a:rPr lang="en-US" altLang="zh-CN" sz="2800">
                <a:latin typeface="宋体" panose="02010600030101010101" pitchFamily="2" charset="-122"/>
              </a:rPr>
              <a:t>Y，</a:t>
            </a:r>
            <a:r>
              <a:rPr lang="zh-CN" altLang="en-US" sz="2800">
                <a:latin typeface="宋体" panose="02010600030101010101" pitchFamily="2" charset="-122"/>
              </a:rPr>
              <a:t>当另一序列</a:t>
            </a:r>
            <a:r>
              <a:rPr lang="en-US" altLang="zh-CN" sz="2800">
                <a:latin typeface="宋体" panose="02010600030101010101" pitchFamily="2" charset="-122"/>
              </a:rPr>
              <a:t>Z</a:t>
            </a:r>
            <a:r>
              <a:rPr lang="zh-CN" altLang="en-US" sz="2800">
                <a:latin typeface="宋体" panose="02010600030101010101" pitchFamily="2" charset="-122"/>
              </a:rPr>
              <a:t>既是</a:t>
            </a:r>
            <a:r>
              <a:rPr lang="en-US" altLang="zh-CN" sz="2800">
                <a:latin typeface="宋体" panose="02010600030101010101" pitchFamily="2" charset="-122"/>
              </a:rPr>
              <a:t>X</a:t>
            </a:r>
            <a:r>
              <a:rPr lang="zh-CN" altLang="en-US" sz="2800">
                <a:latin typeface="宋体" panose="02010600030101010101" pitchFamily="2" charset="-122"/>
              </a:rPr>
              <a:t>的子序列又是</a:t>
            </a:r>
            <a:r>
              <a:rPr lang="en-US" altLang="zh-CN" sz="2800">
                <a:latin typeface="宋体" panose="02010600030101010101" pitchFamily="2" charset="-122"/>
              </a:rPr>
              <a:t>Y</a:t>
            </a:r>
            <a:r>
              <a:rPr lang="zh-CN" altLang="en-US" sz="2800">
                <a:latin typeface="宋体" panose="02010600030101010101" pitchFamily="2" charset="-122"/>
              </a:rPr>
              <a:t>的子序列时，称</a:t>
            </a:r>
            <a:r>
              <a:rPr lang="en-US" altLang="zh-CN" sz="2800">
                <a:latin typeface="宋体" panose="02010600030101010101" pitchFamily="2" charset="-122"/>
              </a:rPr>
              <a:t>Z</a:t>
            </a:r>
            <a:r>
              <a:rPr lang="zh-CN" altLang="en-US" sz="2800">
                <a:latin typeface="宋体" panose="02010600030101010101" pitchFamily="2" charset="-122"/>
              </a:rPr>
              <a:t>是序列</a:t>
            </a:r>
            <a:r>
              <a:rPr lang="en-US" altLang="zh-CN" sz="2800">
                <a:latin typeface="宋体" panose="02010600030101010101" pitchFamily="2" charset="-122"/>
              </a:rPr>
              <a:t>X</a:t>
            </a:r>
            <a:r>
              <a:rPr lang="zh-CN" altLang="en-US" sz="2800">
                <a:latin typeface="宋体" panose="02010600030101010101" pitchFamily="2" charset="-122"/>
              </a:rPr>
              <a:t>和</a:t>
            </a:r>
            <a:r>
              <a:rPr lang="en-US" altLang="zh-CN" sz="2800">
                <a:latin typeface="宋体" panose="02010600030101010101" pitchFamily="2" charset="-122"/>
              </a:rPr>
              <a:t>Y</a:t>
            </a:r>
            <a:r>
              <a:rPr lang="zh-CN" altLang="en-US" sz="2800">
                <a:latin typeface="宋体" panose="02010600030101010101" pitchFamily="2" charset="-122"/>
              </a:rPr>
              <a:t>的</a:t>
            </a:r>
            <a:r>
              <a:rPr lang="zh-CN" altLang="en-US" sz="2800">
                <a:solidFill>
                  <a:schemeClr val="hlink"/>
                </a:solidFill>
                <a:latin typeface="宋体" panose="02010600030101010101" pitchFamily="2" charset="-122"/>
              </a:rPr>
              <a:t>公共子序列</a:t>
            </a:r>
            <a:r>
              <a:rPr lang="zh-CN" altLang="en-US" sz="2800">
                <a:latin typeface="宋体" panose="02010600030101010101" pitchFamily="2" charset="-122"/>
              </a:rPr>
              <a:t>。</a:t>
            </a:r>
            <a:br>
              <a:rPr lang="zh-CN" altLang="en-US" sz="2800">
                <a:latin typeface="宋体" panose="02010600030101010101" pitchFamily="2" charset="-122"/>
              </a:rPr>
            </a:br>
            <a:r>
              <a:rPr lang="zh-CN" altLang="en-US" sz="2800">
                <a:solidFill>
                  <a:schemeClr val="hlink"/>
                </a:solidFill>
                <a:latin typeface="宋体" panose="02010600030101010101" pitchFamily="2" charset="-122"/>
              </a:rPr>
              <a:t>最长公共子序列</a:t>
            </a:r>
            <a:r>
              <a:rPr lang="zh-CN" altLang="en-US" sz="2800">
                <a:latin typeface="宋体" panose="02010600030101010101" pitchFamily="2" charset="-122"/>
              </a:rPr>
              <a:t>:公共子序列中长度最长的子序列。</a:t>
            </a:r>
            <a:br>
              <a:rPr lang="zh-CN" altLang="en-US" sz="2800">
                <a:latin typeface="宋体" panose="02010600030101010101" pitchFamily="2" charset="-122"/>
              </a:rPr>
            </a:br>
            <a:r>
              <a:rPr lang="zh-CN" altLang="en-US" sz="2800">
                <a:solidFill>
                  <a:srgbClr val="FF0066"/>
                </a:solidFill>
                <a:latin typeface="宋体" panose="02010600030101010101" pitchFamily="2" charset="-122"/>
              </a:rPr>
              <a:t>最长公共子序列问题：</a:t>
            </a:r>
            <a:r>
              <a:rPr lang="zh-CN" altLang="en-US" sz="2800">
                <a:latin typeface="宋体" panose="02010600030101010101" pitchFamily="2" charset="-122"/>
              </a:rPr>
              <a:t>给定两个序列</a:t>
            </a:r>
            <a:r>
              <a:rPr lang="en-US" altLang="zh-CN" sz="2800">
                <a:latin typeface="宋体" panose="02010600030101010101" pitchFamily="2" charset="-122"/>
              </a:rPr>
              <a:t>X</a:t>
            </a:r>
            <a:r>
              <a:rPr lang="zh-CN" altLang="en-US" sz="2800">
                <a:latin typeface="宋体" panose="02010600030101010101" pitchFamily="2" charset="-122"/>
              </a:rPr>
              <a:t>和</a:t>
            </a:r>
            <a:r>
              <a:rPr lang="en-US" altLang="zh-CN" sz="2800">
                <a:latin typeface="宋体" panose="02010600030101010101" pitchFamily="2" charset="-122"/>
              </a:rPr>
              <a:t>Y，</a:t>
            </a:r>
            <a:r>
              <a:rPr lang="zh-CN" altLang="en-US" sz="2800">
                <a:latin typeface="宋体" panose="02010600030101010101" pitchFamily="2" charset="-122"/>
              </a:rPr>
              <a:t>找出</a:t>
            </a:r>
            <a:r>
              <a:rPr lang="en-US" altLang="zh-CN" sz="2800">
                <a:latin typeface="宋体" panose="02010600030101010101" pitchFamily="2" charset="-122"/>
              </a:rPr>
              <a:t>X</a:t>
            </a:r>
            <a:r>
              <a:rPr lang="zh-CN" altLang="en-US" sz="2800">
                <a:latin typeface="宋体" panose="02010600030101010101" pitchFamily="2" charset="-122"/>
              </a:rPr>
              <a:t>和</a:t>
            </a:r>
            <a:r>
              <a:rPr lang="en-US" altLang="zh-CN" sz="2800">
                <a:latin typeface="宋体" panose="02010600030101010101" pitchFamily="2" charset="-122"/>
              </a:rPr>
              <a:t>Y</a:t>
            </a:r>
            <a:r>
              <a:rPr lang="zh-CN" altLang="en-US" sz="2800">
                <a:latin typeface="宋体" panose="02010600030101010101" pitchFamily="2" charset="-122"/>
              </a:rPr>
              <a:t>的一个最长公共子序列。</a:t>
            </a:r>
            <a:br>
              <a:rPr lang="zh-CN" altLang="en-US" sz="2800">
                <a:latin typeface="宋体" panose="02010600030101010101" pitchFamily="2" charset="-122"/>
              </a:rPr>
            </a:br>
            <a:endParaRPr lang="zh-CN" altLang="en-US" sz="2800">
              <a:latin typeface="宋体" panose="02010600030101010101" pitchFamily="2" charset="-122"/>
            </a:endParaRPr>
          </a:p>
        </p:txBody>
      </p:sp>
      <p:sp>
        <p:nvSpPr>
          <p:cNvPr id="47107" name="Rectangle 3"/>
          <p:cNvSpPr>
            <a:spLocks noGrp="1" noChangeArrowheads="1"/>
          </p:cNvSpPr>
          <p:nvPr>
            <p:ph idx="1"/>
          </p:nvPr>
        </p:nvSpPr>
        <p:spPr>
          <a:xfrm>
            <a:off x="1704976" y="3355976"/>
            <a:ext cx="8620125" cy="3457575"/>
          </a:xfrm>
          <a:ln/>
        </p:spPr>
        <p:txBody>
          <a:bodyPr/>
          <a:lstStyle/>
          <a:p>
            <a:pPr marL="342900" indent="-342900" algn="l"/>
            <a:r>
              <a:rPr lang="en-US" altLang="zh-CN" i="1">
                <a:sym typeface="Symbol" panose="05050102010706020507" pitchFamily="18" charset="2"/>
              </a:rPr>
              <a:t>  X</a:t>
            </a:r>
            <a:r>
              <a:rPr lang="en-US" altLang="zh-CN">
                <a:sym typeface="Symbol" panose="05050102010706020507" pitchFamily="18" charset="2"/>
              </a:rPr>
              <a:t> = (A, B,   C, B, D,   A, B)               </a:t>
            </a:r>
            <a:r>
              <a:rPr lang="en-US" altLang="zh-CN" i="1">
                <a:sym typeface="Symbol" panose="05050102010706020507" pitchFamily="18" charset="2"/>
              </a:rPr>
              <a:t>X</a:t>
            </a:r>
            <a:r>
              <a:rPr lang="en-US" altLang="zh-CN">
                <a:sym typeface="Symbol" panose="05050102010706020507" pitchFamily="18" charset="2"/>
              </a:rPr>
              <a:t> = (A, B,  C,  B, D,  A, B)</a:t>
            </a:r>
            <a:endParaRPr lang="zh-CN" altLang="en-US">
              <a:sym typeface="Symbol" panose="05050102010706020507" pitchFamily="18" charset="2"/>
            </a:endParaRPr>
          </a:p>
          <a:p>
            <a:pPr marL="342900" indent="-342900" algn="l"/>
            <a:endParaRPr lang="zh-CN" altLang="en-US">
              <a:sym typeface="Symbol" panose="05050102010706020507" pitchFamily="18" charset="2"/>
            </a:endParaRPr>
          </a:p>
          <a:p>
            <a:pPr marL="342900" indent="-342900" algn="l"/>
            <a:r>
              <a:rPr lang="en-US" altLang="zh-CN" i="1">
                <a:sym typeface="Symbol" panose="05050102010706020507" pitchFamily="18" charset="2"/>
              </a:rPr>
              <a:t> Y</a:t>
            </a:r>
            <a:r>
              <a:rPr lang="en-US" altLang="zh-CN">
                <a:sym typeface="Symbol" panose="05050102010706020507" pitchFamily="18" charset="2"/>
              </a:rPr>
              <a:t> = (B, D,    C, A,   B, A)	   </a:t>
            </a:r>
            <a:r>
              <a:rPr lang="en-US" altLang="zh-CN" i="1">
                <a:sym typeface="Symbol" panose="05050102010706020507" pitchFamily="18" charset="2"/>
              </a:rPr>
              <a:t>Y</a:t>
            </a:r>
            <a:r>
              <a:rPr lang="en-US" altLang="zh-CN">
                <a:sym typeface="Symbol" panose="05050102010706020507" pitchFamily="18" charset="2"/>
              </a:rPr>
              <a:t> = ( B,   D,   C,A,  B,  A)</a:t>
            </a:r>
            <a:endParaRPr lang="zh-CN" altLang="en-US">
              <a:sym typeface="Symbol" panose="05050102010706020507" pitchFamily="18" charset="2"/>
            </a:endParaRPr>
          </a:p>
          <a:p>
            <a:pPr marL="342900" indent="-342900" algn="l">
              <a:buFont typeface="Arial" panose="020B0604020202020204" pitchFamily="34" charset="0"/>
              <a:buChar char="•"/>
            </a:pPr>
            <a:endParaRPr lang="zh-CN" altLang="en-US">
              <a:sym typeface="Symbol" panose="05050102010706020507" pitchFamily="18" charset="2"/>
            </a:endParaRPr>
          </a:p>
          <a:p>
            <a:pPr marL="342900" indent="-342900" algn="l">
              <a:buFont typeface="Arial" panose="020B0604020202020204" pitchFamily="34" charset="0"/>
              <a:buChar char="•"/>
            </a:pPr>
            <a:r>
              <a:rPr lang="en-US" altLang="zh-CN">
                <a:sym typeface="Symbol" panose="05050102010706020507" pitchFamily="18" charset="2"/>
              </a:rPr>
              <a:t>(B, C, B, A)</a:t>
            </a:r>
            <a:r>
              <a:rPr lang="zh-CN" altLang="en-US">
                <a:sym typeface="Symbol" panose="05050102010706020507" pitchFamily="18" charset="2"/>
              </a:rPr>
              <a:t>和</a:t>
            </a:r>
            <a:r>
              <a:rPr lang="en-US" altLang="zh-CN">
                <a:sym typeface="Symbol" panose="05050102010706020507" pitchFamily="18" charset="2"/>
              </a:rPr>
              <a:t>(B, D, A, B)</a:t>
            </a:r>
            <a:r>
              <a:rPr lang="zh-CN" altLang="en-US">
                <a:sym typeface="Symbol" panose="05050102010706020507" pitchFamily="18" charset="2"/>
              </a:rPr>
              <a:t>都是</a:t>
            </a:r>
            <a:r>
              <a:rPr lang="en-US" altLang="zh-CN" i="1">
                <a:sym typeface="Symbol" panose="05050102010706020507" pitchFamily="18" charset="2"/>
              </a:rPr>
              <a:t>X</a:t>
            </a:r>
            <a:r>
              <a:rPr lang="zh-CN" altLang="en-US">
                <a:sym typeface="Symbol" panose="05050102010706020507" pitchFamily="18" charset="2"/>
              </a:rPr>
              <a:t>和</a:t>
            </a:r>
            <a:r>
              <a:rPr lang="en-US" altLang="zh-CN" i="1">
                <a:sym typeface="Symbol" panose="05050102010706020507" pitchFamily="18" charset="2"/>
              </a:rPr>
              <a:t>Y</a:t>
            </a:r>
            <a:r>
              <a:rPr lang="en-US" altLang="zh-CN">
                <a:sym typeface="Symbol" panose="05050102010706020507" pitchFamily="18" charset="2"/>
              </a:rPr>
              <a:t> </a:t>
            </a:r>
            <a:r>
              <a:rPr lang="zh-CN" altLang="en-US">
                <a:sym typeface="Symbol" panose="05050102010706020507" pitchFamily="18" charset="2"/>
              </a:rPr>
              <a:t>的最长公共子序列</a:t>
            </a:r>
            <a:r>
              <a:rPr lang="en-US" altLang="zh-CN">
                <a:sym typeface="Symbol" panose="05050102010706020507" pitchFamily="18" charset="2"/>
              </a:rPr>
              <a:t>(</a:t>
            </a:r>
            <a:r>
              <a:rPr lang="zh-CN" altLang="en-US">
                <a:sym typeface="Symbol" panose="05050102010706020507" pitchFamily="18" charset="2"/>
              </a:rPr>
              <a:t>长度为</a:t>
            </a:r>
            <a:r>
              <a:rPr lang="en-US" altLang="zh-CN">
                <a:sym typeface="Symbol" panose="05050102010706020507" pitchFamily="18" charset="2"/>
              </a:rPr>
              <a:t>4) </a:t>
            </a:r>
            <a:endParaRPr lang="zh-CN" altLang="en-US">
              <a:sym typeface="Symbol" panose="05050102010706020507" pitchFamily="18" charset="2"/>
            </a:endParaRPr>
          </a:p>
          <a:p>
            <a:pPr marL="342900" indent="-342900" algn="l">
              <a:buFont typeface="Arial" panose="020B0604020202020204" pitchFamily="34" charset="0"/>
              <a:buChar char="•"/>
            </a:pPr>
            <a:endParaRPr lang="zh-CN" altLang="en-US">
              <a:sym typeface="Symbol" panose="05050102010706020507" pitchFamily="18" charset="2"/>
            </a:endParaRPr>
          </a:p>
          <a:p>
            <a:pPr marL="342900" indent="-342900" algn="l">
              <a:buFont typeface="Arial" panose="020B0604020202020204" pitchFamily="34" charset="0"/>
              <a:buChar char="•"/>
            </a:pPr>
            <a:r>
              <a:rPr lang="zh-CN" altLang="en-US">
                <a:sym typeface="Symbol" panose="05050102010706020507" pitchFamily="18" charset="2"/>
              </a:rPr>
              <a:t>但是</a:t>
            </a:r>
            <a:r>
              <a:rPr lang="en-US" altLang="zh-CN">
                <a:sym typeface="Symbol" panose="05050102010706020507" pitchFamily="18" charset="2"/>
              </a:rPr>
              <a:t>,(B, C, A)</a:t>
            </a:r>
            <a:r>
              <a:rPr lang="zh-CN" altLang="en-US">
                <a:sym typeface="Symbol" panose="05050102010706020507" pitchFamily="18" charset="2"/>
              </a:rPr>
              <a:t>就不是</a:t>
            </a:r>
            <a:r>
              <a:rPr lang="en-US" altLang="zh-CN" i="1">
                <a:sym typeface="Symbol" panose="05050102010706020507" pitchFamily="18" charset="2"/>
              </a:rPr>
              <a:t>X</a:t>
            </a:r>
            <a:r>
              <a:rPr lang="zh-CN" altLang="en-US">
                <a:sym typeface="Symbol" panose="05050102010706020507" pitchFamily="18" charset="2"/>
              </a:rPr>
              <a:t>和</a:t>
            </a:r>
            <a:r>
              <a:rPr lang="en-US" altLang="zh-CN" i="1">
                <a:sym typeface="Symbol" panose="05050102010706020507" pitchFamily="18" charset="2"/>
              </a:rPr>
              <a:t>Y</a:t>
            </a:r>
            <a:r>
              <a:rPr lang="zh-CN" altLang="en-US">
                <a:sym typeface="Symbol" panose="05050102010706020507" pitchFamily="18" charset="2"/>
              </a:rPr>
              <a:t>的最长公共子序列</a:t>
            </a:r>
            <a:endParaRPr lang="en-US" altLang="zh-CN" sz="3200"/>
          </a:p>
        </p:txBody>
      </p:sp>
      <p:grpSp>
        <p:nvGrpSpPr>
          <p:cNvPr id="47108" name="Group 4"/>
          <p:cNvGrpSpPr>
            <a:grpSpLocks/>
          </p:cNvGrpSpPr>
          <p:nvPr/>
        </p:nvGrpSpPr>
        <p:grpSpPr bwMode="auto">
          <a:xfrm>
            <a:off x="2495550" y="3717926"/>
            <a:ext cx="1893888" cy="663575"/>
            <a:chOff x="0" y="0"/>
            <a:chExt cx="1193" cy="419"/>
          </a:xfrm>
        </p:grpSpPr>
        <p:sp>
          <p:nvSpPr>
            <p:cNvPr id="47109" name="Line 4"/>
            <p:cNvSpPr>
              <a:spLocks noChangeShapeType="1"/>
            </p:cNvSpPr>
            <p:nvPr/>
          </p:nvSpPr>
          <p:spPr bwMode="auto">
            <a:xfrm flipH="1">
              <a:off x="0" y="0"/>
              <a:ext cx="238" cy="401"/>
            </a:xfrm>
            <a:prstGeom prst="line">
              <a:avLst/>
            </a:prstGeom>
            <a:noFill/>
            <a:ln w="9525" cmpd="sng">
              <a:solidFill>
                <a:schemeClr val="tx1"/>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buFont typeface="Arial" panose="020B0604020202020204" pitchFamily="34" charset="0"/>
                <a:buNone/>
              </a:pPr>
              <a:endParaRPr lang="zh-CN" altLang="zh-CN">
                <a:solidFill>
                  <a:srgbClr val="000000"/>
                </a:solidFill>
                <a:sym typeface="宋体" panose="02010600030101010101" pitchFamily="2" charset="-122"/>
              </a:endParaRPr>
            </a:p>
          </p:txBody>
        </p:sp>
        <p:sp>
          <p:nvSpPr>
            <p:cNvPr id="47110" name="Line 5"/>
            <p:cNvSpPr>
              <a:spLocks noChangeShapeType="1"/>
            </p:cNvSpPr>
            <p:nvPr/>
          </p:nvSpPr>
          <p:spPr bwMode="auto">
            <a:xfrm>
              <a:off x="499" y="0"/>
              <a:ext cx="1" cy="414"/>
            </a:xfrm>
            <a:prstGeom prst="line">
              <a:avLst/>
            </a:prstGeom>
            <a:noFill/>
            <a:ln w="9525" cmpd="sng">
              <a:solidFill>
                <a:schemeClr val="tx1"/>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buFont typeface="Arial" panose="020B0604020202020204" pitchFamily="34" charset="0"/>
                <a:buNone/>
              </a:pPr>
              <a:endParaRPr lang="zh-CN" altLang="zh-CN">
                <a:solidFill>
                  <a:srgbClr val="000000"/>
                </a:solidFill>
                <a:sym typeface="宋体" panose="02010600030101010101" pitchFamily="2" charset="-122"/>
              </a:endParaRPr>
            </a:p>
          </p:txBody>
        </p:sp>
        <p:sp>
          <p:nvSpPr>
            <p:cNvPr id="47111" name="Line 6"/>
            <p:cNvSpPr>
              <a:spLocks noChangeShapeType="1"/>
            </p:cNvSpPr>
            <p:nvPr/>
          </p:nvSpPr>
          <p:spPr bwMode="auto">
            <a:xfrm>
              <a:off x="726" y="0"/>
              <a:ext cx="252" cy="400"/>
            </a:xfrm>
            <a:prstGeom prst="line">
              <a:avLst/>
            </a:prstGeom>
            <a:noFill/>
            <a:ln w="9525" cmpd="sng">
              <a:solidFill>
                <a:schemeClr val="tx1"/>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buFont typeface="Arial" panose="020B0604020202020204" pitchFamily="34" charset="0"/>
                <a:buNone/>
              </a:pPr>
              <a:endParaRPr lang="zh-CN" altLang="zh-CN">
                <a:solidFill>
                  <a:srgbClr val="000000"/>
                </a:solidFill>
                <a:sym typeface="宋体" panose="02010600030101010101" pitchFamily="2" charset="-122"/>
              </a:endParaRPr>
            </a:p>
          </p:txBody>
        </p:sp>
        <p:sp>
          <p:nvSpPr>
            <p:cNvPr id="47112" name="Line 7"/>
            <p:cNvSpPr>
              <a:spLocks noChangeShapeType="1"/>
            </p:cNvSpPr>
            <p:nvPr/>
          </p:nvSpPr>
          <p:spPr bwMode="auto">
            <a:xfrm flipH="1">
              <a:off x="1179" y="0"/>
              <a:ext cx="14" cy="419"/>
            </a:xfrm>
            <a:prstGeom prst="line">
              <a:avLst/>
            </a:prstGeom>
            <a:noFill/>
            <a:ln w="9525" cmpd="sng">
              <a:solidFill>
                <a:schemeClr val="tx1"/>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buFont typeface="Arial" panose="020B0604020202020204" pitchFamily="34" charset="0"/>
                <a:buNone/>
              </a:pPr>
              <a:endParaRPr lang="zh-CN" altLang="zh-CN">
                <a:solidFill>
                  <a:srgbClr val="000000"/>
                </a:solidFill>
                <a:sym typeface="宋体" panose="02010600030101010101" pitchFamily="2" charset="-122"/>
              </a:endParaRPr>
            </a:p>
          </p:txBody>
        </p:sp>
      </p:grpSp>
      <p:grpSp>
        <p:nvGrpSpPr>
          <p:cNvPr id="47113" name="Group 9"/>
          <p:cNvGrpSpPr>
            <a:grpSpLocks/>
          </p:cNvGrpSpPr>
          <p:nvPr/>
        </p:nvGrpSpPr>
        <p:grpSpPr bwMode="auto">
          <a:xfrm>
            <a:off x="6383339" y="3717926"/>
            <a:ext cx="2160587" cy="657225"/>
            <a:chOff x="0" y="0"/>
            <a:chExt cx="1361" cy="414"/>
          </a:xfrm>
        </p:grpSpPr>
        <p:sp>
          <p:nvSpPr>
            <p:cNvPr id="47114" name="Line 8"/>
            <p:cNvSpPr>
              <a:spLocks noChangeShapeType="1"/>
            </p:cNvSpPr>
            <p:nvPr/>
          </p:nvSpPr>
          <p:spPr bwMode="auto">
            <a:xfrm flipH="1">
              <a:off x="0" y="0"/>
              <a:ext cx="227" cy="414"/>
            </a:xfrm>
            <a:prstGeom prst="line">
              <a:avLst/>
            </a:prstGeom>
            <a:noFill/>
            <a:ln w="9525" cmpd="sng">
              <a:solidFill>
                <a:schemeClr val="tx1"/>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buFont typeface="Arial" panose="020B0604020202020204" pitchFamily="34" charset="0"/>
                <a:buNone/>
              </a:pPr>
              <a:endParaRPr lang="zh-CN" altLang="zh-CN">
                <a:solidFill>
                  <a:srgbClr val="000000"/>
                </a:solidFill>
                <a:sym typeface="宋体" panose="02010600030101010101" pitchFamily="2" charset="-122"/>
              </a:endParaRPr>
            </a:p>
          </p:txBody>
        </p:sp>
        <p:sp>
          <p:nvSpPr>
            <p:cNvPr id="47115" name="Line 9"/>
            <p:cNvSpPr>
              <a:spLocks noChangeShapeType="1"/>
            </p:cNvSpPr>
            <p:nvPr/>
          </p:nvSpPr>
          <p:spPr bwMode="auto">
            <a:xfrm flipH="1">
              <a:off x="273" y="0"/>
              <a:ext cx="635" cy="410"/>
            </a:xfrm>
            <a:prstGeom prst="line">
              <a:avLst/>
            </a:prstGeom>
            <a:noFill/>
            <a:ln w="9525" cmpd="sng">
              <a:solidFill>
                <a:schemeClr val="tx1"/>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buFont typeface="Arial" panose="020B0604020202020204" pitchFamily="34" charset="0"/>
                <a:buNone/>
              </a:pPr>
              <a:endParaRPr lang="zh-CN" altLang="zh-CN">
                <a:solidFill>
                  <a:srgbClr val="000000"/>
                </a:solidFill>
                <a:sym typeface="宋体" panose="02010600030101010101" pitchFamily="2" charset="-122"/>
              </a:endParaRPr>
            </a:p>
          </p:txBody>
        </p:sp>
        <p:sp>
          <p:nvSpPr>
            <p:cNvPr id="47116" name="Line 10"/>
            <p:cNvSpPr>
              <a:spLocks noChangeShapeType="1"/>
            </p:cNvSpPr>
            <p:nvPr/>
          </p:nvSpPr>
          <p:spPr bwMode="auto">
            <a:xfrm flipH="1">
              <a:off x="726" y="0"/>
              <a:ext cx="453" cy="400"/>
            </a:xfrm>
            <a:prstGeom prst="line">
              <a:avLst/>
            </a:prstGeom>
            <a:noFill/>
            <a:ln w="9525" cmpd="sng">
              <a:solidFill>
                <a:schemeClr val="tx1"/>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buFont typeface="Arial" panose="020B0604020202020204" pitchFamily="34" charset="0"/>
                <a:buNone/>
              </a:pPr>
              <a:endParaRPr lang="zh-CN" altLang="zh-CN">
                <a:solidFill>
                  <a:srgbClr val="000000"/>
                </a:solidFill>
                <a:sym typeface="宋体" panose="02010600030101010101" pitchFamily="2" charset="-122"/>
              </a:endParaRPr>
            </a:p>
          </p:txBody>
        </p:sp>
        <p:sp>
          <p:nvSpPr>
            <p:cNvPr id="47117" name="Line 11"/>
            <p:cNvSpPr>
              <a:spLocks noChangeShapeType="1"/>
            </p:cNvSpPr>
            <p:nvPr/>
          </p:nvSpPr>
          <p:spPr bwMode="auto">
            <a:xfrm flipH="1">
              <a:off x="953" y="0"/>
              <a:ext cx="408" cy="400"/>
            </a:xfrm>
            <a:prstGeom prst="line">
              <a:avLst/>
            </a:prstGeom>
            <a:noFill/>
            <a:ln w="9525" cmpd="sng">
              <a:solidFill>
                <a:schemeClr val="tx1"/>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buFont typeface="Arial" panose="020B0604020202020204" pitchFamily="34" charset="0"/>
                <a:buNone/>
              </a:pPr>
              <a:endParaRPr lang="zh-CN" altLang="zh-CN">
                <a:solidFill>
                  <a:srgbClr val="000000"/>
                </a:solidFill>
                <a:sym typeface="宋体" panose="02010600030101010101" pitchFamily="2" charset="-122"/>
              </a:endParaRPr>
            </a:p>
          </p:txBody>
        </p:sp>
      </p:grpSp>
    </p:spTree>
    <p:extLst>
      <p:ext uri="{BB962C8B-B14F-4D97-AF65-F5344CB8AC3E}">
        <p14:creationId xmlns:p14="http://schemas.microsoft.com/office/powerpoint/2010/main" val="31429244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2B72D2A1-B5A5-4B92-AB96-9B8E8CD57039}" type="slidenum">
              <a:rPr lang="zh-CN" altLang="en-US"/>
              <a:pPr/>
              <a:t>66</a:t>
            </a:fld>
            <a:endParaRPr lang="zh-CN" altLang="en-US" sz="1800">
              <a:solidFill>
                <a:srgbClr val="C0504D"/>
              </a:solidFill>
            </a:endParaRPr>
          </a:p>
        </p:txBody>
      </p:sp>
      <p:sp>
        <p:nvSpPr>
          <p:cNvPr id="48130" name="Rectangle 2"/>
          <p:cNvSpPr>
            <a:spLocks noGrp="1" noChangeArrowheads="1"/>
          </p:cNvSpPr>
          <p:nvPr>
            <p:ph type="title" idx="4294967295"/>
          </p:nvPr>
        </p:nvSpPr>
        <p:spPr>
          <a:xfrm>
            <a:off x="4800600" y="476250"/>
            <a:ext cx="2243138" cy="793750"/>
          </a:xfrm>
          <a:ln/>
        </p:spPr>
        <p:txBody>
          <a:bodyPr/>
          <a:lstStyle/>
          <a:p>
            <a:pPr marL="0" indent="0"/>
            <a:r>
              <a:rPr lang="zh-CN" altLang="en-US">
                <a:solidFill>
                  <a:srgbClr val="CC0000"/>
                </a:solidFill>
              </a:rPr>
              <a:t>蛮力法</a:t>
            </a:r>
          </a:p>
        </p:txBody>
      </p:sp>
      <p:sp>
        <p:nvSpPr>
          <p:cNvPr id="48131" name="Rectangle 3"/>
          <p:cNvSpPr>
            <a:spLocks noGrp="1" noChangeArrowheads="1"/>
          </p:cNvSpPr>
          <p:nvPr>
            <p:ph idx="1"/>
          </p:nvPr>
        </p:nvSpPr>
        <p:spPr>
          <a:xfrm>
            <a:off x="1952625" y="1216026"/>
            <a:ext cx="8229600" cy="4949825"/>
          </a:xfrm>
          <a:ln/>
        </p:spPr>
        <p:txBody>
          <a:bodyPr/>
          <a:lstStyle/>
          <a:p>
            <a:pPr marL="342900" indent="-342900" algn="l">
              <a:lnSpc>
                <a:spcPct val="150000"/>
              </a:lnSpc>
              <a:buFont typeface="Arial" panose="020B0604020202020204" pitchFamily="34" charset="0"/>
              <a:buChar char="•"/>
            </a:pPr>
            <a:r>
              <a:rPr lang="zh-CN" altLang="en-US" sz="2800" dirty="0">
                <a:latin typeface="Times New Roman" panose="02020603050405020304" pitchFamily="18" charset="0"/>
                <a:cs typeface="Times New Roman" panose="02020603050405020304" pitchFamily="18" charset="0"/>
              </a:rPr>
              <a:t>对于每一个</a:t>
            </a:r>
            <a:r>
              <a:rPr lang="en-US" altLang="zh-CN" sz="2800" dirty="0">
                <a:latin typeface="Times New Roman" panose="02020603050405020304" pitchFamily="18" charset="0"/>
                <a:cs typeface="Times New Roman" panose="02020603050405020304" pitchFamily="18" charset="0"/>
              </a:rPr>
              <a:t>X={x</a:t>
            </a:r>
            <a:r>
              <a:rPr lang="en-US" altLang="zh-CN" sz="2800" baseline="-25000" dirty="0">
                <a:latin typeface="Times New Roman" panose="02020603050405020304" pitchFamily="18" charset="0"/>
                <a:cs typeface="Times New Roman" panose="02020603050405020304" pitchFamily="18" charset="0"/>
              </a:rPr>
              <a:t>1</a:t>
            </a:r>
            <a:r>
              <a:rPr lang="en-US" altLang="zh-CN" sz="2800"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2</a:t>
            </a:r>
            <a:r>
              <a:rPr lang="en-US" altLang="zh-CN"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sym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a:t>
            </a:r>
            <a:r>
              <a:rPr lang="en-US" altLang="zh-CN" sz="2800" dirty="0" err="1">
                <a:latin typeface="Times New Roman" panose="02020603050405020304" pitchFamily="18" charset="0"/>
                <a:cs typeface="Times New Roman" panose="02020603050405020304" pitchFamily="18" charset="0"/>
              </a:rPr>
              <a:t>x</a:t>
            </a:r>
            <a:r>
              <a:rPr lang="en-US" altLang="zh-CN" sz="2800" baseline="-25000" dirty="0" err="1">
                <a:latin typeface="Times New Roman" panose="02020603050405020304" pitchFamily="18" charset="0"/>
                <a:cs typeface="Times New Roman" panose="02020603050405020304" pitchFamily="18" charset="0"/>
              </a:rPr>
              <a:t>m</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的子序列，验证它是否是</a:t>
            </a:r>
            <a:r>
              <a:rPr lang="en-US" altLang="zh-CN" sz="2800" dirty="0">
                <a:latin typeface="Times New Roman" panose="02020603050405020304" pitchFamily="18" charset="0"/>
                <a:cs typeface="Times New Roman" panose="02020603050405020304" pitchFamily="18" charset="0"/>
              </a:rPr>
              <a:t>Y={y</a:t>
            </a:r>
            <a:r>
              <a:rPr lang="en-US" altLang="zh-CN" sz="2800" baseline="-25000" dirty="0">
                <a:latin typeface="Times New Roman" panose="02020603050405020304" pitchFamily="18" charset="0"/>
                <a:cs typeface="Times New Roman" panose="02020603050405020304" pitchFamily="18" charset="0"/>
              </a:rPr>
              <a:t>1</a:t>
            </a:r>
            <a:r>
              <a:rPr lang="en-US" altLang="zh-CN" sz="2800" dirty="0">
                <a:latin typeface="Times New Roman" panose="02020603050405020304" pitchFamily="18" charset="0"/>
                <a:cs typeface="Times New Roman" panose="02020603050405020304" pitchFamily="18" charset="0"/>
              </a:rPr>
              <a:t>,y</a:t>
            </a:r>
            <a:r>
              <a:rPr lang="en-US" altLang="zh-CN" sz="2800" baseline="-25000" dirty="0">
                <a:latin typeface="Times New Roman" panose="02020603050405020304" pitchFamily="18" charset="0"/>
                <a:cs typeface="Times New Roman" panose="02020603050405020304" pitchFamily="18" charset="0"/>
              </a:rPr>
              <a:t>2</a:t>
            </a:r>
            <a:r>
              <a:rPr lang="en-US" altLang="zh-CN"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sym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 </a:t>
            </a:r>
            <a:r>
              <a:rPr lang="en-US" altLang="zh-CN" sz="2800" dirty="0" err="1">
                <a:latin typeface="Times New Roman" panose="02020603050405020304" pitchFamily="18" charset="0"/>
                <a:cs typeface="Times New Roman" panose="02020603050405020304" pitchFamily="18" charset="0"/>
              </a:rPr>
              <a:t>y</a:t>
            </a:r>
            <a:r>
              <a:rPr lang="en-US" altLang="zh-CN" sz="2800" baseline="-25000" dirty="0" err="1">
                <a:latin typeface="Times New Roman" panose="02020603050405020304" pitchFamily="18" charset="0"/>
                <a:cs typeface="Times New Roman" panose="02020603050405020304" pitchFamily="18" charset="0"/>
              </a:rPr>
              <a:t>n</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的子序列。</a:t>
            </a:r>
            <a:endParaRPr lang="zh-CN" altLang="en-US" dirty="0">
              <a:latin typeface="Times New Roman" panose="02020603050405020304" pitchFamily="18" charset="0"/>
              <a:cs typeface="Times New Roman" panose="02020603050405020304" pitchFamily="18" charset="0"/>
            </a:endParaRPr>
          </a:p>
          <a:p>
            <a:pPr marL="342900" indent="-342900" algn="l">
              <a:lnSpc>
                <a:spcPct val="150000"/>
              </a:lnSpc>
              <a:buFont typeface="Arial" panose="020B0604020202020204" pitchFamily="34" charset="0"/>
              <a:buChar char="•"/>
            </a:pPr>
            <a:r>
              <a:rPr lang="en-US" altLang="zh-CN" sz="2800" i="1" dirty="0">
                <a:latin typeface="Times New Roman" panose="02020603050405020304" pitchFamily="18" charset="0"/>
                <a:cs typeface="Times New Roman" panose="02020603050405020304" pitchFamily="18" charset="0"/>
              </a:rPr>
              <a:t>X</a:t>
            </a:r>
            <a:r>
              <a:rPr lang="zh-CN" altLang="en-US" sz="2800" i="1" baseline="-25000" dirty="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有</a:t>
            </a:r>
            <a:r>
              <a:rPr lang="en-US" altLang="zh-CN" sz="2800" dirty="0">
                <a:latin typeface="Times New Roman" panose="02020603050405020304" pitchFamily="18" charset="0"/>
                <a:cs typeface="Times New Roman" panose="02020603050405020304" pitchFamily="18" charset="0"/>
              </a:rPr>
              <a:t>2</a:t>
            </a:r>
            <a:r>
              <a:rPr lang="en-US" altLang="zh-CN" sz="2800" i="1" baseline="30000" dirty="0">
                <a:latin typeface="Times New Roman" panose="02020603050405020304" pitchFamily="18" charset="0"/>
                <a:cs typeface="Times New Roman" panose="02020603050405020304" pitchFamily="18" charset="0"/>
              </a:rPr>
              <a:t>m</a:t>
            </a:r>
            <a:r>
              <a:rPr lang="zh-CN" altLang="en-US" sz="2800" dirty="0">
                <a:latin typeface="Times New Roman" panose="02020603050405020304" pitchFamily="18" charset="0"/>
                <a:cs typeface="Times New Roman" panose="02020603050405020304" pitchFamily="18" charset="0"/>
              </a:rPr>
              <a:t>个子序列。（</a:t>
            </a:r>
            <a:r>
              <a:rPr lang="zh-CN" altLang="en-US" sz="2800" dirty="0">
                <a:solidFill>
                  <a:srgbClr val="CC0000"/>
                </a:solidFill>
                <a:latin typeface="Times New Roman" panose="02020603050405020304" pitchFamily="18" charset="0"/>
                <a:cs typeface="Times New Roman" panose="02020603050405020304" pitchFamily="18" charset="0"/>
              </a:rPr>
              <a:t>为什么？</a:t>
            </a:r>
            <a:r>
              <a:rPr lang="zh-CN" altLang="en-US" sz="2800"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a:p>
            <a:pPr marL="342900" indent="-342900" algn="l">
              <a:lnSpc>
                <a:spcPct val="150000"/>
              </a:lnSpc>
              <a:buFont typeface="Arial" panose="020B0604020202020204" pitchFamily="34" charset="0"/>
              <a:buChar char="•"/>
            </a:pPr>
            <a:r>
              <a:rPr lang="zh-CN" altLang="en-US" sz="2800" dirty="0">
                <a:latin typeface="Times New Roman" panose="02020603050405020304" pitchFamily="18" charset="0"/>
                <a:cs typeface="Times New Roman" panose="02020603050405020304" pitchFamily="18" charset="0"/>
              </a:rPr>
              <a:t>每个子序列需要</a:t>
            </a:r>
            <a:r>
              <a:rPr lang="zh-CN" altLang="en-US" sz="2800" dirty="0">
                <a:latin typeface="Times New Roman" panose="02020603050405020304" pitchFamily="18" charset="0"/>
                <a:sym typeface="Symbol" panose="05050102010706020507" pitchFamily="18" charset="2"/>
              </a:rPr>
              <a:t>O</a:t>
            </a:r>
            <a:r>
              <a:rPr lang="en-US" altLang="zh-CN" sz="2800" dirty="0">
                <a:latin typeface="Times New Roman" panose="02020603050405020304" pitchFamily="18" charset="0"/>
                <a:cs typeface="Times New Roman" panose="02020603050405020304" pitchFamily="18" charset="0"/>
              </a:rPr>
              <a:t>(</a:t>
            </a:r>
            <a:r>
              <a:rPr lang="en-US" altLang="zh-CN" sz="2800" i="1" dirty="0">
                <a:latin typeface="Times New Roman" panose="02020603050405020304" pitchFamily="18" charset="0"/>
                <a:cs typeface="Times New Roman" panose="02020603050405020304" pitchFamily="18" charset="0"/>
              </a:rPr>
              <a:t>n</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的时间来验证它是否是</a:t>
            </a:r>
            <a:r>
              <a:rPr lang="en-US" altLang="zh-CN" sz="2800" i="1" dirty="0">
                <a:latin typeface="Times New Roman" panose="02020603050405020304" pitchFamily="18" charset="0"/>
                <a:cs typeface="Times New Roman" panose="02020603050405020304" pitchFamily="18" charset="0"/>
              </a:rPr>
              <a:t>Y</a:t>
            </a:r>
            <a:r>
              <a:rPr lang="zh-CN" altLang="en-US" sz="2800" i="1" baseline="-25000" dirty="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的子序列：从</a:t>
            </a:r>
            <a:r>
              <a:rPr lang="en-US" altLang="zh-CN" sz="2800" i="1" dirty="0">
                <a:latin typeface="Times New Roman" panose="02020603050405020304" pitchFamily="18" charset="0"/>
                <a:cs typeface="Times New Roman" panose="02020603050405020304" pitchFamily="18" charset="0"/>
              </a:rPr>
              <a:t>Y</a:t>
            </a:r>
            <a:r>
              <a:rPr lang="zh-CN" altLang="en-US" sz="2800" dirty="0">
                <a:latin typeface="Times New Roman" panose="02020603050405020304" pitchFamily="18" charset="0"/>
                <a:cs typeface="Times New Roman" panose="02020603050405020304" pitchFamily="18" charset="0"/>
              </a:rPr>
              <a:t>的第一个字母开始扫描，如果不是则从第二个开始。</a:t>
            </a:r>
            <a:endParaRPr lang="zh-CN" altLang="en-US" dirty="0">
              <a:latin typeface="Times New Roman" panose="02020603050405020304" pitchFamily="18" charset="0"/>
              <a:cs typeface="Times New Roman" panose="02020603050405020304" pitchFamily="18" charset="0"/>
            </a:endParaRPr>
          </a:p>
          <a:p>
            <a:pPr marL="342900" indent="-342900" algn="l">
              <a:lnSpc>
                <a:spcPct val="150000"/>
              </a:lnSpc>
              <a:buFont typeface="Arial" panose="020B0604020202020204" pitchFamily="34" charset="0"/>
              <a:buChar char="•"/>
            </a:pPr>
            <a:r>
              <a:rPr lang="zh-CN" altLang="en-US" sz="2800" dirty="0">
                <a:latin typeface="Times New Roman" panose="02020603050405020304" pitchFamily="18" charset="0"/>
                <a:cs typeface="Times New Roman" panose="02020603050405020304" pitchFamily="18" charset="0"/>
              </a:rPr>
              <a:t>运行时间</a:t>
            </a:r>
            <a:r>
              <a:rPr lang="en-US" altLang="zh-CN" sz="2800" dirty="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O</a:t>
            </a:r>
            <a:r>
              <a:rPr lang="en-US" altLang="zh-CN" sz="2800" dirty="0">
                <a:latin typeface="Times New Roman" panose="02020603050405020304" pitchFamily="18" charset="0"/>
                <a:cs typeface="Times New Roman" panose="02020603050405020304" pitchFamily="18" charset="0"/>
              </a:rPr>
              <a:t>(</a:t>
            </a:r>
            <a:r>
              <a:rPr lang="en-US" altLang="zh-CN" sz="2800" i="1" dirty="0">
                <a:latin typeface="Times New Roman" panose="02020603050405020304" pitchFamily="18" charset="0"/>
                <a:cs typeface="Times New Roman" panose="02020603050405020304" pitchFamily="18" charset="0"/>
              </a:rPr>
              <a:t>n</a:t>
            </a:r>
            <a:r>
              <a:rPr lang="en-US" altLang="zh-CN" sz="2800" dirty="0">
                <a:latin typeface="Times New Roman" panose="02020603050405020304" pitchFamily="18" charset="0"/>
                <a:cs typeface="Times New Roman" panose="02020603050405020304" pitchFamily="18" charset="0"/>
              </a:rPr>
              <a:t>2</a:t>
            </a:r>
            <a:r>
              <a:rPr lang="en-US" altLang="zh-CN" sz="2800" i="1" baseline="30000" dirty="0">
                <a:latin typeface="Times New Roman" panose="02020603050405020304" pitchFamily="18" charset="0"/>
                <a:cs typeface="Times New Roman" panose="02020603050405020304" pitchFamily="18" charset="0"/>
              </a:rPr>
              <a:t>m</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rPr>
              <a:t>。</a:t>
            </a:r>
            <a:endParaRPr lang="en-US" altLang="zh-C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9441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body" idx="1"/>
          </p:nvPr>
        </p:nvSpPr>
        <p:spPr/>
        <p:txBody>
          <a:bodyPr/>
          <a:lstStyle/>
          <a:p>
            <a:r>
              <a:rPr lang="zh-CN" altLang="en-US" dirty="0"/>
              <a:t>不用蛮力法。</a:t>
            </a:r>
          </a:p>
          <a:p>
            <a:endParaRPr lang="zh-CN" altLang="en-US" dirty="0"/>
          </a:p>
          <a:p>
            <a:r>
              <a:rPr lang="zh-CN" altLang="en-US" dirty="0"/>
              <a:t>是否有一种可以逐步缩小问题规模，从而减少复杂度的办法</a:t>
            </a:r>
            <a:r>
              <a:rPr lang="zh-CN" altLang="en-US" dirty="0" smtClean="0"/>
              <a:t>？比如动态规划</a:t>
            </a:r>
            <a:endParaRPr lang="zh-CN" altLang="en-US" dirty="0"/>
          </a:p>
        </p:txBody>
      </p:sp>
    </p:spTree>
    <p:extLst>
      <p:ext uri="{BB962C8B-B14F-4D97-AF65-F5344CB8AC3E}">
        <p14:creationId xmlns:p14="http://schemas.microsoft.com/office/powerpoint/2010/main" val="35641032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178" name="Text Box 8"/>
          <p:cNvSpPr txBox="1">
            <a:spLocks noChangeArrowheads="1"/>
          </p:cNvSpPr>
          <p:nvPr/>
        </p:nvSpPr>
        <p:spPr bwMode="auto">
          <a:xfrm>
            <a:off x="1703388" y="1347788"/>
            <a:ext cx="8496300" cy="5447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50000"/>
              </a:spcBef>
              <a:spcAft>
                <a:spcPct val="0"/>
              </a:spcAft>
              <a:buSzPct val="100000"/>
              <a:buFont typeface="Wingdings" panose="05000000000000000000" pitchFamily="2" charset="2"/>
              <a:buNone/>
            </a:pPr>
            <a:r>
              <a:rPr lang="zh-CN" altLang="en-US" sz="2400" dirty="0">
                <a:solidFill>
                  <a:srgbClr val="3333CC"/>
                </a:solidFill>
                <a:latin typeface="黑体" panose="02010609060101010101" pitchFamily="49" charset="-122"/>
                <a:ea typeface="黑体" panose="02010609060101010101" pitchFamily="49" charset="-122"/>
                <a:cs typeface="Times New Roman" panose="02020603050405020304" pitchFamily="18" charset="0"/>
              </a:rPr>
              <a:t>例如</a:t>
            </a:r>
            <a:r>
              <a:rPr lang="zh-CN" altLang="en-US" sz="2400" dirty="0">
                <a:solidFill>
                  <a:srgbClr val="CC0000"/>
                </a:solidFill>
                <a:latin typeface="黑体" panose="02010609060101010101" pitchFamily="49" charset="-122"/>
                <a:ea typeface="黑体" panose="02010609060101010101" pitchFamily="49" charset="-122"/>
                <a:cs typeface="Times New Roman" panose="02020603050405020304" pitchFamily="18" charset="0"/>
              </a:rPr>
              <a:t> </a:t>
            </a:r>
            <a:r>
              <a:rPr lang="en-US" altLang="zh-CN" sz="2400" i="1" dirty="0">
                <a:solidFill>
                  <a:srgbClr val="000000"/>
                </a:solidFill>
                <a:latin typeface="黑体" panose="02010609060101010101" pitchFamily="49" charset="-122"/>
                <a:ea typeface="黑体" panose="02010609060101010101" pitchFamily="49" charset="-122"/>
                <a:cs typeface="Times New Roman" panose="02020603050405020304" pitchFamily="18" charset="0"/>
              </a:rPr>
              <a:t>X</a:t>
            </a:r>
            <a:r>
              <a:rPr lang="en-US" altLang="zh-CN" sz="24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a:t>
            </a:r>
            <a:r>
              <a:rPr lang="en-US" altLang="zh-CN" sz="2400" i="1" dirty="0">
                <a:solidFill>
                  <a:srgbClr val="CC0000"/>
                </a:solidFill>
                <a:latin typeface="黑体" panose="02010609060101010101" pitchFamily="49" charset="-122"/>
                <a:ea typeface="黑体" panose="02010609060101010101" pitchFamily="49" charset="-122"/>
                <a:cs typeface="Times New Roman" panose="02020603050405020304" pitchFamily="18" charset="0"/>
              </a:rPr>
              <a:t>a</a:t>
            </a:r>
            <a:r>
              <a:rPr lang="en-US" altLang="zh-CN" sz="2400" dirty="0">
                <a:solidFill>
                  <a:srgbClr val="CC0000"/>
                </a:solidFill>
                <a:latin typeface="黑体" panose="02010609060101010101" pitchFamily="49" charset="-122"/>
                <a:ea typeface="黑体" panose="02010609060101010101" pitchFamily="49" charset="-122"/>
                <a:cs typeface="Times New Roman" panose="02020603050405020304" pitchFamily="18" charset="0"/>
              </a:rPr>
              <a:t>, </a:t>
            </a:r>
            <a:r>
              <a:rPr lang="en-US" altLang="zh-CN" sz="2400" i="1" dirty="0">
                <a:solidFill>
                  <a:srgbClr val="CC0000"/>
                </a:solidFill>
                <a:latin typeface="黑体" panose="02010609060101010101" pitchFamily="49" charset="-122"/>
                <a:ea typeface="黑体" panose="02010609060101010101" pitchFamily="49" charset="-122"/>
                <a:cs typeface="Times New Roman" panose="02020603050405020304" pitchFamily="18" charset="0"/>
              </a:rPr>
              <a:t>b</a:t>
            </a:r>
            <a:r>
              <a:rPr lang="en-US" altLang="zh-CN" sz="24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 </a:t>
            </a:r>
            <a:r>
              <a:rPr lang="en-US" altLang="zh-CN" sz="2400" i="1" dirty="0">
                <a:solidFill>
                  <a:srgbClr val="000000"/>
                </a:solidFill>
                <a:latin typeface="黑体" panose="02010609060101010101" pitchFamily="49" charset="-122"/>
                <a:ea typeface="黑体" panose="02010609060101010101" pitchFamily="49" charset="-122"/>
                <a:cs typeface="Times New Roman" panose="02020603050405020304" pitchFamily="18" charset="0"/>
              </a:rPr>
              <a:t>c</a:t>
            </a:r>
            <a:r>
              <a:rPr lang="en-US" altLang="zh-CN" sz="24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 </a:t>
            </a:r>
            <a:r>
              <a:rPr lang="en-US" altLang="zh-CN" sz="2400" i="1" dirty="0">
                <a:solidFill>
                  <a:srgbClr val="CC0000"/>
                </a:solidFill>
                <a:latin typeface="黑体" panose="02010609060101010101" pitchFamily="49" charset="-122"/>
                <a:ea typeface="黑体" panose="02010609060101010101" pitchFamily="49" charset="-122"/>
                <a:cs typeface="Times New Roman" panose="02020603050405020304" pitchFamily="18" charset="0"/>
              </a:rPr>
              <a:t>b</a:t>
            </a:r>
            <a:r>
              <a:rPr lang="en-US" altLang="zh-CN" sz="2400" dirty="0">
                <a:solidFill>
                  <a:srgbClr val="CC0000"/>
                </a:solidFill>
                <a:latin typeface="黑体" panose="02010609060101010101" pitchFamily="49" charset="-122"/>
                <a:ea typeface="黑体" panose="02010609060101010101" pitchFamily="49" charset="-122"/>
                <a:cs typeface="Times New Roman" panose="02020603050405020304" pitchFamily="18" charset="0"/>
              </a:rPr>
              <a:t>, </a:t>
            </a:r>
            <a:r>
              <a:rPr lang="en-US" altLang="zh-CN" sz="2400" i="1" dirty="0">
                <a:solidFill>
                  <a:srgbClr val="CC0000"/>
                </a:solidFill>
                <a:latin typeface="黑体" panose="02010609060101010101" pitchFamily="49" charset="-122"/>
                <a:ea typeface="黑体" panose="02010609060101010101" pitchFamily="49" charset="-122"/>
                <a:cs typeface="Times New Roman" panose="02020603050405020304" pitchFamily="18" charset="0"/>
              </a:rPr>
              <a:t>d</a:t>
            </a:r>
            <a:r>
              <a:rPr lang="en-US" altLang="zh-CN" sz="2400" dirty="0">
                <a:solidFill>
                  <a:srgbClr val="CC0000"/>
                </a:solidFill>
                <a:latin typeface="黑体" panose="02010609060101010101" pitchFamily="49" charset="-122"/>
                <a:ea typeface="黑体" panose="02010609060101010101" pitchFamily="49" charset="-122"/>
                <a:cs typeface="Times New Roman" panose="02020603050405020304" pitchFamily="18" charset="0"/>
              </a:rPr>
              <a:t>, </a:t>
            </a:r>
            <a:r>
              <a:rPr lang="en-US" altLang="zh-CN" sz="2400" i="1" dirty="0">
                <a:solidFill>
                  <a:srgbClr val="CC0000"/>
                </a:solidFill>
                <a:latin typeface="黑体" panose="02010609060101010101" pitchFamily="49" charset="-122"/>
                <a:ea typeface="黑体" panose="02010609060101010101" pitchFamily="49" charset="-122"/>
                <a:cs typeface="Times New Roman" panose="02020603050405020304" pitchFamily="18" charset="0"/>
              </a:rPr>
              <a:t>b</a:t>
            </a:r>
            <a:r>
              <a:rPr lang="en-US" altLang="zh-CN" sz="24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4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a:t>
            </a:r>
            <a:r>
              <a:rPr lang="en-US" altLang="zh-CN" sz="2400" i="1" dirty="0">
                <a:solidFill>
                  <a:srgbClr val="000000"/>
                </a:solidFill>
                <a:latin typeface="黑体" panose="02010609060101010101" pitchFamily="49" charset="-122"/>
                <a:ea typeface="黑体" panose="02010609060101010101" pitchFamily="49" charset="-122"/>
                <a:cs typeface="Times New Roman" panose="02020603050405020304" pitchFamily="18" charset="0"/>
              </a:rPr>
              <a:t>Y</a:t>
            </a:r>
            <a:r>
              <a:rPr lang="en-US" altLang="zh-CN" sz="24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a:t>
            </a:r>
            <a:r>
              <a:rPr lang="en-US" altLang="zh-CN" sz="2400" i="1" dirty="0">
                <a:solidFill>
                  <a:srgbClr val="CC0000"/>
                </a:solidFill>
                <a:latin typeface="黑体" panose="02010609060101010101" pitchFamily="49" charset="-122"/>
                <a:ea typeface="黑体" panose="02010609060101010101" pitchFamily="49" charset="-122"/>
                <a:cs typeface="Times New Roman" panose="02020603050405020304" pitchFamily="18" charset="0"/>
              </a:rPr>
              <a:t>a</a:t>
            </a:r>
            <a:r>
              <a:rPr lang="en-US" altLang="zh-CN" sz="2400" dirty="0">
                <a:solidFill>
                  <a:srgbClr val="CC0000"/>
                </a:solidFill>
                <a:latin typeface="黑体" panose="02010609060101010101" pitchFamily="49" charset="-122"/>
                <a:ea typeface="黑体" panose="02010609060101010101" pitchFamily="49" charset="-122"/>
                <a:cs typeface="Times New Roman" panose="02020603050405020304" pitchFamily="18" charset="0"/>
              </a:rPr>
              <a:t>,</a:t>
            </a:r>
            <a:r>
              <a:rPr lang="en-US" altLang="zh-CN" sz="24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 </a:t>
            </a:r>
            <a:r>
              <a:rPr lang="en-US" altLang="zh-CN" sz="2400" i="1" dirty="0">
                <a:solidFill>
                  <a:srgbClr val="000000"/>
                </a:solidFill>
                <a:latin typeface="黑体" panose="02010609060101010101" pitchFamily="49" charset="-122"/>
                <a:ea typeface="黑体" panose="02010609060101010101" pitchFamily="49" charset="-122"/>
                <a:cs typeface="Times New Roman" panose="02020603050405020304" pitchFamily="18" charset="0"/>
              </a:rPr>
              <a:t>c</a:t>
            </a:r>
            <a:r>
              <a:rPr lang="en-US" altLang="zh-CN" sz="24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 </a:t>
            </a:r>
            <a:r>
              <a:rPr lang="en-US" altLang="zh-CN" sz="2400" i="1" dirty="0">
                <a:solidFill>
                  <a:srgbClr val="CC0000"/>
                </a:solidFill>
                <a:latin typeface="黑体" panose="02010609060101010101" pitchFamily="49" charset="-122"/>
                <a:ea typeface="黑体" panose="02010609060101010101" pitchFamily="49" charset="-122"/>
                <a:cs typeface="Times New Roman" panose="02020603050405020304" pitchFamily="18" charset="0"/>
              </a:rPr>
              <a:t>b</a:t>
            </a:r>
            <a:r>
              <a:rPr lang="en-US" altLang="zh-CN" sz="2400" dirty="0">
                <a:solidFill>
                  <a:srgbClr val="CC0000"/>
                </a:solidFill>
                <a:latin typeface="黑体" panose="02010609060101010101" pitchFamily="49" charset="-122"/>
                <a:ea typeface="黑体" panose="02010609060101010101" pitchFamily="49" charset="-122"/>
                <a:cs typeface="Times New Roman" panose="02020603050405020304" pitchFamily="18" charset="0"/>
              </a:rPr>
              <a:t>, </a:t>
            </a:r>
            <a:r>
              <a:rPr lang="en-US" altLang="zh-CN" sz="2400" i="1" dirty="0">
                <a:solidFill>
                  <a:srgbClr val="CC0000"/>
                </a:solidFill>
                <a:latin typeface="黑体" panose="02010609060101010101" pitchFamily="49" charset="-122"/>
                <a:ea typeface="黑体" panose="02010609060101010101" pitchFamily="49" charset="-122"/>
                <a:cs typeface="Times New Roman" panose="02020603050405020304" pitchFamily="18" charset="0"/>
              </a:rPr>
              <a:t>b</a:t>
            </a:r>
            <a:r>
              <a:rPr lang="en-US" altLang="zh-CN" sz="2400" dirty="0">
                <a:solidFill>
                  <a:srgbClr val="CC0000"/>
                </a:solidFill>
                <a:latin typeface="黑体" panose="02010609060101010101" pitchFamily="49" charset="-122"/>
                <a:ea typeface="黑体" panose="02010609060101010101" pitchFamily="49" charset="-122"/>
                <a:cs typeface="Times New Roman" panose="02020603050405020304" pitchFamily="18" charset="0"/>
              </a:rPr>
              <a:t>,</a:t>
            </a:r>
            <a:r>
              <a:rPr lang="en-US" altLang="zh-CN" sz="24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 </a:t>
            </a:r>
            <a:r>
              <a:rPr lang="en-US" altLang="zh-CN" sz="2400" i="1" dirty="0">
                <a:solidFill>
                  <a:srgbClr val="000000"/>
                </a:solidFill>
                <a:latin typeface="黑体" panose="02010609060101010101" pitchFamily="49" charset="-122"/>
                <a:ea typeface="黑体" panose="02010609060101010101" pitchFamily="49" charset="-122"/>
                <a:cs typeface="Times New Roman" panose="02020603050405020304" pitchFamily="18" charset="0"/>
              </a:rPr>
              <a:t>a</a:t>
            </a:r>
            <a:r>
              <a:rPr lang="en-US" altLang="zh-CN" sz="24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 </a:t>
            </a:r>
            <a:r>
              <a:rPr lang="en-US" altLang="zh-CN" sz="2400" i="1" dirty="0">
                <a:solidFill>
                  <a:srgbClr val="000000"/>
                </a:solidFill>
                <a:latin typeface="黑体" panose="02010609060101010101" pitchFamily="49" charset="-122"/>
                <a:ea typeface="黑体" panose="02010609060101010101" pitchFamily="49" charset="-122"/>
                <a:cs typeface="Times New Roman" panose="02020603050405020304" pitchFamily="18" charset="0"/>
              </a:rPr>
              <a:t>b</a:t>
            </a:r>
            <a:r>
              <a:rPr lang="en-US" altLang="zh-CN" sz="24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a:t>
            </a:r>
            <a:r>
              <a:rPr lang="en-US" altLang="zh-CN" sz="2400" i="1" dirty="0">
                <a:solidFill>
                  <a:srgbClr val="000000"/>
                </a:solidFill>
                <a:latin typeface="黑体" panose="02010609060101010101" pitchFamily="49" charset="-122"/>
                <a:ea typeface="黑体" panose="02010609060101010101" pitchFamily="49" charset="-122"/>
                <a:cs typeface="Times New Roman" panose="02020603050405020304" pitchFamily="18" charset="0"/>
              </a:rPr>
              <a:t> </a:t>
            </a:r>
            <a:r>
              <a:rPr lang="en-US" altLang="zh-CN" sz="2400" i="1" dirty="0">
                <a:solidFill>
                  <a:srgbClr val="CC0000"/>
                </a:solidFill>
                <a:latin typeface="黑体" panose="02010609060101010101" pitchFamily="49" charset="-122"/>
                <a:ea typeface="黑体" panose="02010609060101010101" pitchFamily="49" charset="-122"/>
                <a:cs typeface="Times New Roman" panose="02020603050405020304" pitchFamily="18" charset="0"/>
              </a:rPr>
              <a:t>d</a:t>
            </a:r>
            <a:r>
              <a:rPr lang="en-US" altLang="zh-CN" sz="2400" dirty="0">
                <a:solidFill>
                  <a:srgbClr val="3333CC"/>
                </a:solidFill>
                <a:latin typeface="黑体" panose="02010609060101010101" pitchFamily="49" charset="-122"/>
                <a:ea typeface="黑体" panose="02010609060101010101" pitchFamily="49" charset="-122"/>
                <a:cs typeface="Times New Roman" panose="02020603050405020304" pitchFamily="18" charset="0"/>
              </a:rPr>
              <a:t>,</a:t>
            </a:r>
            <a:r>
              <a:rPr lang="en-US" altLang="zh-CN" sz="2400" i="1" dirty="0">
                <a:solidFill>
                  <a:srgbClr val="000000"/>
                </a:solidFill>
                <a:latin typeface="黑体" panose="02010609060101010101" pitchFamily="49" charset="-122"/>
                <a:ea typeface="黑体" panose="02010609060101010101" pitchFamily="49" charset="-122"/>
                <a:cs typeface="Times New Roman" panose="02020603050405020304" pitchFamily="18" charset="0"/>
              </a:rPr>
              <a:t> b</a:t>
            </a:r>
            <a:r>
              <a:rPr lang="en-US" altLang="zh-CN" sz="24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 </a:t>
            </a:r>
            <a:r>
              <a:rPr lang="en-US" altLang="zh-CN" sz="2400" i="1" dirty="0">
                <a:solidFill>
                  <a:srgbClr val="CC0000"/>
                </a:solidFill>
                <a:latin typeface="黑体" panose="02010609060101010101" pitchFamily="49" charset="-122"/>
                <a:ea typeface="黑体" panose="02010609060101010101" pitchFamily="49" charset="-122"/>
                <a:cs typeface="Times New Roman" panose="02020603050405020304" pitchFamily="18" charset="0"/>
              </a:rPr>
              <a:t>b</a:t>
            </a:r>
            <a:r>
              <a:rPr lang="en-US" altLang="zh-CN" sz="24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4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，Z=</a:t>
            </a:r>
            <a:r>
              <a:rPr lang="en-US" altLang="zh-CN" sz="20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a:t>
            </a:r>
            <a:r>
              <a:rPr lang="en-US" altLang="zh-CN" sz="2000" i="1" dirty="0">
                <a:solidFill>
                  <a:srgbClr val="CC0000"/>
                </a:solidFill>
                <a:latin typeface="黑体" panose="02010609060101010101" pitchFamily="49" charset="-122"/>
                <a:ea typeface="黑体" panose="02010609060101010101" pitchFamily="49" charset="-122"/>
                <a:cs typeface="Times New Roman" panose="02020603050405020304" pitchFamily="18" charset="0"/>
              </a:rPr>
              <a:t>a</a:t>
            </a:r>
            <a:r>
              <a:rPr lang="en-US" altLang="zh-CN" sz="2000" dirty="0">
                <a:solidFill>
                  <a:srgbClr val="CC0000"/>
                </a:solidFill>
                <a:latin typeface="黑体" panose="02010609060101010101" pitchFamily="49" charset="-122"/>
                <a:ea typeface="黑体" panose="02010609060101010101" pitchFamily="49" charset="-122"/>
                <a:cs typeface="Times New Roman" panose="02020603050405020304" pitchFamily="18" charset="0"/>
              </a:rPr>
              <a:t>, </a:t>
            </a:r>
            <a:r>
              <a:rPr lang="en-US" altLang="zh-CN" sz="2000" i="1" dirty="0">
                <a:solidFill>
                  <a:srgbClr val="CC0000"/>
                </a:solidFill>
                <a:latin typeface="黑体" panose="02010609060101010101" pitchFamily="49" charset="-122"/>
                <a:ea typeface="黑体" panose="02010609060101010101" pitchFamily="49" charset="-122"/>
                <a:cs typeface="Times New Roman" panose="02020603050405020304" pitchFamily="18" charset="0"/>
              </a:rPr>
              <a:t>b</a:t>
            </a:r>
            <a:r>
              <a:rPr lang="en-US" altLang="zh-CN" sz="2000" dirty="0">
                <a:solidFill>
                  <a:srgbClr val="CC0000"/>
                </a:solidFill>
                <a:latin typeface="黑体" panose="02010609060101010101" pitchFamily="49" charset="-122"/>
                <a:ea typeface="黑体" panose="02010609060101010101" pitchFamily="49" charset="-122"/>
                <a:cs typeface="Times New Roman" panose="02020603050405020304" pitchFamily="18" charset="0"/>
              </a:rPr>
              <a:t>, </a:t>
            </a:r>
            <a:r>
              <a:rPr lang="en-US" altLang="zh-CN" sz="2000" i="1" dirty="0">
                <a:solidFill>
                  <a:srgbClr val="CC0000"/>
                </a:solidFill>
                <a:latin typeface="黑体" panose="02010609060101010101" pitchFamily="49" charset="-122"/>
                <a:ea typeface="黑体" panose="02010609060101010101" pitchFamily="49" charset="-122"/>
                <a:cs typeface="Times New Roman" panose="02020603050405020304" pitchFamily="18" charset="0"/>
              </a:rPr>
              <a:t>b</a:t>
            </a:r>
            <a:r>
              <a:rPr lang="en-US" altLang="zh-CN" sz="2000" dirty="0">
                <a:solidFill>
                  <a:srgbClr val="CC0000"/>
                </a:solidFill>
                <a:latin typeface="黑体" panose="02010609060101010101" pitchFamily="49" charset="-122"/>
                <a:ea typeface="黑体" panose="02010609060101010101" pitchFamily="49" charset="-122"/>
                <a:cs typeface="Times New Roman" panose="02020603050405020304" pitchFamily="18" charset="0"/>
              </a:rPr>
              <a:t>, </a:t>
            </a:r>
            <a:r>
              <a:rPr lang="en-US" altLang="zh-CN" sz="2000" i="1" dirty="0">
                <a:solidFill>
                  <a:srgbClr val="CC0000"/>
                </a:solidFill>
                <a:latin typeface="黑体" panose="02010609060101010101" pitchFamily="49" charset="-122"/>
                <a:ea typeface="黑体" panose="02010609060101010101" pitchFamily="49" charset="-122"/>
                <a:cs typeface="Times New Roman" panose="02020603050405020304" pitchFamily="18" charset="0"/>
              </a:rPr>
              <a:t>d</a:t>
            </a:r>
            <a:r>
              <a:rPr lang="en-US" altLang="zh-CN" sz="2000" dirty="0">
                <a:solidFill>
                  <a:srgbClr val="CC0000"/>
                </a:solidFill>
                <a:latin typeface="黑体" panose="02010609060101010101" pitchFamily="49" charset="-122"/>
                <a:ea typeface="黑体" panose="02010609060101010101" pitchFamily="49" charset="-122"/>
                <a:cs typeface="Times New Roman" panose="02020603050405020304" pitchFamily="18" charset="0"/>
              </a:rPr>
              <a:t>, </a:t>
            </a:r>
            <a:r>
              <a:rPr lang="en-US" altLang="zh-CN" sz="2000" i="1" dirty="0">
                <a:solidFill>
                  <a:srgbClr val="CC0000"/>
                </a:solidFill>
                <a:latin typeface="黑体" panose="02010609060101010101" pitchFamily="49" charset="-122"/>
                <a:ea typeface="黑体" panose="02010609060101010101" pitchFamily="49" charset="-122"/>
                <a:cs typeface="Times New Roman" panose="02020603050405020304" pitchFamily="18" charset="0"/>
              </a:rPr>
              <a:t>b</a:t>
            </a:r>
            <a:r>
              <a:rPr lang="en-US" altLang="zh-CN" sz="20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a:t>
            </a:r>
          </a:p>
          <a:p>
            <a:pPr algn="just" eaLnBrk="1" fontAlgn="base" hangingPunct="1">
              <a:spcBef>
                <a:spcPct val="50000"/>
              </a:spcBef>
              <a:spcAft>
                <a:spcPct val="0"/>
              </a:spcAft>
              <a:buSzPct val="100000"/>
              <a:buFont typeface="Wingdings" panose="05000000000000000000" pitchFamily="2" charset="2"/>
              <a:buChar char="n"/>
            </a:pPr>
            <a:r>
              <a:rPr lang="zh-CN" altLang="en-US" sz="24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情况1：X和Y的最后一个相同</a:t>
            </a:r>
            <a:r>
              <a:rPr lang="zh-CN" altLang="en-US" sz="2000" dirty="0">
                <a:solidFill>
                  <a:srgbClr val="B2B2B2"/>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若</a:t>
            </a:r>
            <a:r>
              <a:rPr lang="en-US" altLang="zh-CN" sz="2000" i="1" dirty="0" err="1">
                <a:solidFill>
                  <a:srgbClr val="FF0000"/>
                </a:solidFill>
                <a:latin typeface="黑体" panose="02010609060101010101" pitchFamily="49" charset="-122"/>
                <a:ea typeface="黑体" panose="02010609060101010101" pitchFamily="49" charset="-122"/>
                <a:cs typeface="Times New Roman" panose="02020603050405020304" pitchFamily="18" charset="0"/>
              </a:rPr>
              <a:t>x</a:t>
            </a:r>
            <a:r>
              <a:rPr lang="en-US" altLang="zh-CN" sz="2000" i="1" baseline="-30000" dirty="0" err="1">
                <a:solidFill>
                  <a:srgbClr val="FF0000"/>
                </a:solidFill>
                <a:latin typeface="黑体" panose="02010609060101010101" pitchFamily="49" charset="-122"/>
                <a:ea typeface="黑体" panose="02010609060101010101" pitchFamily="49" charset="-122"/>
                <a:cs typeface="Times New Roman" panose="02020603050405020304" pitchFamily="18" charset="0"/>
              </a:rPr>
              <a:t>m</a:t>
            </a:r>
            <a:r>
              <a:rPr lang="en-US" altLang="zh-CN"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a:t>
            </a:r>
            <a:r>
              <a:rPr lang="en-US" altLang="zh-CN" sz="2000" i="1" dirty="0" err="1">
                <a:solidFill>
                  <a:srgbClr val="FF0000"/>
                </a:solidFill>
                <a:latin typeface="黑体" panose="02010609060101010101" pitchFamily="49" charset="-122"/>
                <a:ea typeface="黑体" panose="02010609060101010101" pitchFamily="49" charset="-122"/>
                <a:cs typeface="Times New Roman" panose="02020603050405020304" pitchFamily="18" charset="0"/>
              </a:rPr>
              <a:t>y</a:t>
            </a:r>
            <a:r>
              <a:rPr lang="en-US" altLang="zh-CN" sz="2000" i="1" baseline="-30000" dirty="0" err="1">
                <a:solidFill>
                  <a:srgbClr val="FF0000"/>
                </a:solidFill>
                <a:latin typeface="黑体" panose="02010609060101010101" pitchFamily="49" charset="-122"/>
                <a:ea typeface="黑体" panose="02010609060101010101" pitchFamily="49" charset="-122"/>
                <a:cs typeface="Times New Roman" panose="02020603050405020304" pitchFamily="18" charset="0"/>
              </a:rPr>
              <a:t>n</a:t>
            </a:r>
            <a:r>
              <a:rPr lang="zh-CN" altLang="en-US"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，则</a:t>
            </a:r>
            <a:r>
              <a:rPr lang="en-US" altLang="zh-CN" sz="2000" i="1" dirty="0" err="1">
                <a:solidFill>
                  <a:srgbClr val="FF0000"/>
                </a:solidFill>
                <a:latin typeface="黑体" panose="02010609060101010101" pitchFamily="49" charset="-122"/>
                <a:ea typeface="黑体" panose="02010609060101010101" pitchFamily="49" charset="-122"/>
                <a:cs typeface="Times New Roman" panose="02020603050405020304" pitchFamily="18" charset="0"/>
              </a:rPr>
              <a:t>z</a:t>
            </a:r>
            <a:r>
              <a:rPr lang="en-US" altLang="zh-CN" sz="2000" i="1" baseline="-30000" dirty="0" err="1">
                <a:solidFill>
                  <a:srgbClr val="FF0000"/>
                </a:solidFill>
                <a:latin typeface="黑体" panose="02010609060101010101" pitchFamily="49" charset="-122"/>
                <a:ea typeface="黑体" panose="02010609060101010101" pitchFamily="49" charset="-122"/>
                <a:cs typeface="Times New Roman" panose="02020603050405020304" pitchFamily="18" charset="0"/>
              </a:rPr>
              <a:t>k</a:t>
            </a:r>
            <a:r>
              <a:rPr lang="en-US" altLang="zh-CN"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a:t>
            </a:r>
            <a:r>
              <a:rPr lang="en-US" altLang="zh-CN" sz="2000" i="1" dirty="0" err="1">
                <a:solidFill>
                  <a:srgbClr val="FF0000"/>
                </a:solidFill>
                <a:latin typeface="黑体" panose="02010609060101010101" pitchFamily="49" charset="-122"/>
                <a:ea typeface="黑体" panose="02010609060101010101" pitchFamily="49" charset="-122"/>
                <a:cs typeface="Times New Roman" panose="02020603050405020304" pitchFamily="18" charset="0"/>
              </a:rPr>
              <a:t>x</a:t>
            </a:r>
            <a:r>
              <a:rPr lang="en-US" altLang="zh-CN" sz="2000" i="1" baseline="-30000" dirty="0" err="1">
                <a:solidFill>
                  <a:srgbClr val="FF0000"/>
                </a:solidFill>
                <a:latin typeface="黑体" panose="02010609060101010101" pitchFamily="49" charset="-122"/>
                <a:ea typeface="黑体" panose="02010609060101010101" pitchFamily="49" charset="-122"/>
                <a:cs typeface="Times New Roman" panose="02020603050405020304" pitchFamily="18" charset="0"/>
              </a:rPr>
              <a:t>m</a:t>
            </a:r>
            <a:r>
              <a:rPr lang="en-US" altLang="zh-CN"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a:t>
            </a:r>
            <a:r>
              <a:rPr lang="en-US" altLang="zh-CN" sz="2000" i="1" dirty="0" err="1">
                <a:solidFill>
                  <a:srgbClr val="FF0000"/>
                </a:solidFill>
                <a:latin typeface="黑体" panose="02010609060101010101" pitchFamily="49" charset="-122"/>
                <a:ea typeface="黑体" panose="02010609060101010101" pitchFamily="49" charset="-122"/>
                <a:cs typeface="Times New Roman" panose="02020603050405020304" pitchFamily="18" charset="0"/>
              </a:rPr>
              <a:t>y</a:t>
            </a:r>
            <a:r>
              <a:rPr lang="en-US" altLang="zh-CN" sz="2000" i="1" baseline="-30000" dirty="0" err="1">
                <a:solidFill>
                  <a:srgbClr val="FF0000"/>
                </a:solidFill>
                <a:latin typeface="黑体" panose="02010609060101010101" pitchFamily="49" charset="-122"/>
                <a:ea typeface="黑体" panose="02010609060101010101" pitchFamily="49" charset="-122"/>
                <a:cs typeface="Times New Roman" panose="02020603050405020304" pitchFamily="18" charset="0"/>
              </a:rPr>
              <a:t>n</a:t>
            </a:r>
            <a:r>
              <a:rPr lang="zh-CN" altLang="en-US"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，且</a:t>
            </a:r>
            <a:r>
              <a:rPr lang="en-US" altLang="zh-CN" sz="2000" i="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Z</a:t>
            </a:r>
            <a:r>
              <a:rPr lang="en-US" altLang="zh-CN" sz="2000" i="1" baseline="-30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k</a:t>
            </a:r>
            <a:r>
              <a:rPr lang="en-US" altLang="zh-CN" sz="2000" baseline="-30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-1</a:t>
            </a:r>
            <a:r>
              <a:rPr lang="zh-CN" altLang="en-US"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是</a:t>
            </a:r>
            <a:r>
              <a:rPr lang="en-US" altLang="zh-CN" sz="2000" i="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X</a:t>
            </a:r>
            <a:r>
              <a:rPr lang="en-US" altLang="zh-CN" sz="2000" i="1" baseline="-30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m</a:t>
            </a:r>
            <a:r>
              <a:rPr lang="en-US" altLang="zh-CN" sz="2000" baseline="-30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-1</a:t>
            </a:r>
            <a:r>
              <a:rPr lang="zh-CN" altLang="en-US"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和</a:t>
            </a:r>
            <a:r>
              <a:rPr lang="en-US" altLang="zh-CN" sz="2000" i="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Y</a:t>
            </a:r>
            <a:r>
              <a:rPr lang="en-US" altLang="zh-CN" sz="2000" i="1" baseline="-30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n</a:t>
            </a:r>
            <a:r>
              <a:rPr lang="en-US" altLang="zh-CN" sz="2000" baseline="-30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-1</a:t>
            </a:r>
            <a:r>
              <a:rPr lang="zh-CN" altLang="en-US"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的最长公共子序列）。</a:t>
            </a:r>
          </a:p>
          <a:p>
            <a:pPr algn="just" eaLnBrk="1" fontAlgn="base" hangingPunct="1">
              <a:spcBef>
                <a:spcPct val="50000"/>
              </a:spcBef>
              <a:spcAft>
                <a:spcPct val="0"/>
              </a:spcAft>
              <a:buSzPct val="100000"/>
              <a:buFont typeface="Wingdings" panose="05000000000000000000" pitchFamily="2" charset="2"/>
              <a:buNone/>
            </a:pPr>
            <a:r>
              <a:rPr lang="zh-CN" altLang="en-US" sz="24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	那么：它肯定在Z中，而且是最后一个。把它删除，剩下的</a:t>
            </a:r>
            <a:r>
              <a:rPr lang="en-US" altLang="zh-CN" sz="2400" i="1" dirty="0">
                <a:solidFill>
                  <a:srgbClr val="000000"/>
                </a:solidFill>
                <a:latin typeface="黑体" panose="02010609060101010101" pitchFamily="49" charset="-122"/>
                <a:ea typeface="黑体" panose="02010609060101010101" pitchFamily="49" charset="-122"/>
                <a:cs typeface="Times New Roman" panose="02020603050405020304" pitchFamily="18" charset="0"/>
              </a:rPr>
              <a:t>Z</a:t>
            </a:r>
            <a:r>
              <a:rPr lang="en-US" altLang="zh-CN" sz="2400" i="1" baseline="-250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k</a:t>
            </a:r>
            <a:r>
              <a:rPr lang="en-US" altLang="zh-CN" sz="2400" baseline="-250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-1</a:t>
            </a:r>
            <a:r>
              <a:rPr lang="zh-CN" altLang="en-US" sz="24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是</a:t>
            </a:r>
            <a:r>
              <a:rPr lang="en-US" altLang="zh-CN" sz="2400" i="1" dirty="0">
                <a:solidFill>
                  <a:srgbClr val="000000"/>
                </a:solidFill>
                <a:latin typeface="黑体" panose="02010609060101010101" pitchFamily="49" charset="-122"/>
                <a:ea typeface="黑体" panose="02010609060101010101" pitchFamily="49" charset="-122"/>
                <a:cs typeface="Times New Roman" panose="02020603050405020304" pitchFamily="18" charset="0"/>
              </a:rPr>
              <a:t>X</a:t>
            </a:r>
            <a:r>
              <a:rPr lang="en-US" altLang="zh-CN" sz="2400" i="1" baseline="-250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m</a:t>
            </a:r>
            <a:r>
              <a:rPr lang="en-US" altLang="zh-CN" sz="2400" baseline="-250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-1</a:t>
            </a:r>
            <a:r>
              <a:rPr lang="zh-CN" altLang="en-US" sz="24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和</a:t>
            </a:r>
            <a:r>
              <a:rPr lang="en-US" altLang="zh-CN" sz="2400" i="1" dirty="0">
                <a:solidFill>
                  <a:srgbClr val="000000"/>
                </a:solidFill>
                <a:latin typeface="黑体" panose="02010609060101010101" pitchFamily="49" charset="-122"/>
                <a:ea typeface="黑体" panose="02010609060101010101" pitchFamily="49" charset="-122"/>
                <a:cs typeface="Times New Roman" panose="02020603050405020304" pitchFamily="18" charset="0"/>
              </a:rPr>
              <a:t>Y</a:t>
            </a:r>
            <a:r>
              <a:rPr lang="en-US" altLang="zh-CN" sz="2400" i="1" baseline="-250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n</a:t>
            </a:r>
            <a:r>
              <a:rPr lang="en-US" altLang="zh-CN" sz="2400" baseline="-250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-1</a:t>
            </a:r>
            <a:r>
              <a:rPr lang="zh-CN" altLang="en-US" sz="24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的最长公共子序列。</a:t>
            </a:r>
            <a:endParaRPr lang="zh-CN" altLang="en-US" sz="2800" dirty="0">
              <a:solidFill>
                <a:srgbClr val="000000"/>
              </a:solidFill>
              <a:latin typeface="黑体" panose="02010609060101010101" pitchFamily="49" charset="-122"/>
              <a:ea typeface="黑体" panose="02010609060101010101" pitchFamily="49" charset="-122"/>
              <a:cs typeface="Times New Roman" panose="02020603050405020304" pitchFamily="18" charset="0"/>
            </a:endParaRPr>
          </a:p>
          <a:p>
            <a:pPr algn="just" eaLnBrk="1" fontAlgn="base" hangingPunct="1">
              <a:spcBef>
                <a:spcPct val="50000"/>
              </a:spcBef>
              <a:spcAft>
                <a:spcPct val="0"/>
              </a:spcAft>
              <a:buSzPct val="100000"/>
              <a:buFont typeface="Wingdings" panose="05000000000000000000" pitchFamily="2" charset="2"/>
              <a:buChar char="n"/>
            </a:pPr>
            <a:r>
              <a:rPr lang="zh-CN" altLang="en-US" sz="24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情况2：X和Y的最后一个不同，且</a:t>
            </a:r>
            <a:r>
              <a:rPr lang="en-US" altLang="zh-CN" sz="2400" i="1" dirty="0" err="1">
                <a:solidFill>
                  <a:srgbClr val="000000"/>
                </a:solidFill>
                <a:latin typeface="黑体" panose="02010609060101010101" pitchFamily="49" charset="-122"/>
                <a:ea typeface="黑体" panose="02010609060101010101" pitchFamily="49" charset="-122"/>
                <a:cs typeface="Times New Roman" panose="02020603050405020304" pitchFamily="18" charset="0"/>
              </a:rPr>
              <a:t>z</a:t>
            </a:r>
            <a:r>
              <a:rPr lang="en-US" altLang="zh-CN" sz="2400" i="1" baseline="-25000" dirty="0" err="1">
                <a:solidFill>
                  <a:srgbClr val="000000"/>
                </a:solidFill>
                <a:latin typeface="黑体" panose="02010609060101010101" pitchFamily="49" charset="-122"/>
                <a:ea typeface="黑体" panose="02010609060101010101" pitchFamily="49" charset="-122"/>
                <a:cs typeface="Times New Roman" panose="02020603050405020304" pitchFamily="18" charset="0"/>
              </a:rPr>
              <a:t>k</a:t>
            </a:r>
            <a:r>
              <a:rPr lang="en-US" altLang="zh-CN" sz="2400" dirty="0" err="1">
                <a:solidFill>
                  <a:srgbClr val="000000"/>
                </a:solidFill>
                <a:latin typeface="黑体" panose="02010609060101010101" pitchFamily="49" charset="-122"/>
                <a:ea typeface="黑体" panose="02010609060101010101" pitchFamily="49" charset="-122"/>
                <a:cs typeface="Times New Roman" panose="02020603050405020304" pitchFamily="18" charset="0"/>
              </a:rPr>
              <a:t>≠</a:t>
            </a:r>
            <a:r>
              <a:rPr lang="en-US" altLang="zh-CN" sz="2400" i="1" dirty="0" err="1">
                <a:solidFill>
                  <a:srgbClr val="000000"/>
                </a:solidFill>
                <a:latin typeface="黑体" panose="02010609060101010101" pitchFamily="49" charset="-122"/>
                <a:ea typeface="黑体" panose="02010609060101010101" pitchFamily="49" charset="-122"/>
                <a:cs typeface="Times New Roman" panose="02020603050405020304" pitchFamily="18" charset="0"/>
              </a:rPr>
              <a:t>x</a:t>
            </a:r>
            <a:r>
              <a:rPr lang="en-US" altLang="zh-CN" sz="2400" i="1" baseline="-25000" dirty="0" err="1">
                <a:solidFill>
                  <a:srgbClr val="000000"/>
                </a:solidFill>
                <a:latin typeface="黑体" panose="02010609060101010101" pitchFamily="49" charset="-122"/>
                <a:ea typeface="黑体" panose="02010609060101010101" pitchFamily="49" charset="-122"/>
                <a:cs typeface="Times New Roman" panose="02020603050405020304" pitchFamily="18" charset="0"/>
              </a:rPr>
              <a:t>m</a:t>
            </a:r>
            <a:r>
              <a:rPr lang="zh-CN" altLang="en-US"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（若</a:t>
            </a:r>
            <a:r>
              <a:rPr lang="en-US" altLang="zh-CN" sz="2000" i="1" dirty="0" err="1">
                <a:solidFill>
                  <a:srgbClr val="FF0000"/>
                </a:solidFill>
                <a:latin typeface="黑体" panose="02010609060101010101" pitchFamily="49" charset="-122"/>
                <a:ea typeface="黑体" panose="02010609060101010101" pitchFamily="49" charset="-122"/>
                <a:cs typeface="Times New Roman" panose="02020603050405020304" pitchFamily="18" charset="0"/>
              </a:rPr>
              <a:t>x</a:t>
            </a:r>
            <a:r>
              <a:rPr lang="en-US" altLang="zh-CN" sz="2000" i="1" baseline="-30000" dirty="0" err="1">
                <a:solidFill>
                  <a:srgbClr val="FF0000"/>
                </a:solidFill>
                <a:latin typeface="黑体" panose="02010609060101010101" pitchFamily="49" charset="-122"/>
                <a:ea typeface="黑体" panose="02010609060101010101" pitchFamily="49" charset="-122"/>
                <a:cs typeface="Times New Roman" panose="02020603050405020304" pitchFamily="18" charset="0"/>
              </a:rPr>
              <a:t>m</a:t>
            </a:r>
            <a:r>
              <a:rPr lang="en-US" altLang="zh-CN" sz="2000" dirty="0" err="1">
                <a:solidFill>
                  <a:srgbClr val="FF0000"/>
                </a:solidFill>
                <a:latin typeface="黑体" panose="02010609060101010101" pitchFamily="49" charset="-122"/>
                <a:ea typeface="黑体" panose="02010609060101010101" pitchFamily="49" charset="-122"/>
                <a:cs typeface="Times New Roman" panose="02020603050405020304" pitchFamily="18" charset="0"/>
              </a:rPr>
              <a:t>≠</a:t>
            </a:r>
            <a:r>
              <a:rPr lang="en-US" altLang="zh-CN" sz="2000" i="1" dirty="0" err="1">
                <a:solidFill>
                  <a:srgbClr val="FF0000"/>
                </a:solidFill>
                <a:latin typeface="黑体" panose="02010609060101010101" pitchFamily="49" charset="-122"/>
                <a:ea typeface="黑体" panose="02010609060101010101" pitchFamily="49" charset="-122"/>
                <a:cs typeface="Times New Roman" panose="02020603050405020304" pitchFamily="18" charset="0"/>
              </a:rPr>
              <a:t>y</a:t>
            </a:r>
            <a:r>
              <a:rPr lang="en-US" altLang="zh-CN" sz="2000" i="1" baseline="-30000" dirty="0" err="1">
                <a:solidFill>
                  <a:srgbClr val="FF0000"/>
                </a:solidFill>
                <a:latin typeface="黑体" panose="02010609060101010101" pitchFamily="49" charset="-122"/>
                <a:ea typeface="黑体" panose="02010609060101010101" pitchFamily="49" charset="-122"/>
                <a:cs typeface="Times New Roman" panose="02020603050405020304" pitchFamily="18" charset="0"/>
              </a:rPr>
              <a:t>n</a:t>
            </a:r>
            <a:r>
              <a:rPr lang="zh-CN" altLang="en-US"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且</a:t>
            </a:r>
            <a:r>
              <a:rPr lang="en-US" altLang="zh-CN" sz="2000" i="1" dirty="0" err="1">
                <a:solidFill>
                  <a:srgbClr val="FF0000"/>
                </a:solidFill>
                <a:latin typeface="黑体" panose="02010609060101010101" pitchFamily="49" charset="-122"/>
                <a:ea typeface="黑体" panose="02010609060101010101" pitchFamily="49" charset="-122"/>
                <a:cs typeface="Times New Roman" panose="02020603050405020304" pitchFamily="18" charset="0"/>
              </a:rPr>
              <a:t>z</a:t>
            </a:r>
            <a:r>
              <a:rPr lang="en-US" altLang="zh-CN" sz="2000" i="1" baseline="-30000" dirty="0" err="1">
                <a:solidFill>
                  <a:srgbClr val="FF0000"/>
                </a:solidFill>
                <a:latin typeface="黑体" panose="02010609060101010101" pitchFamily="49" charset="-122"/>
                <a:ea typeface="黑体" panose="02010609060101010101" pitchFamily="49" charset="-122"/>
                <a:cs typeface="Times New Roman" panose="02020603050405020304" pitchFamily="18" charset="0"/>
              </a:rPr>
              <a:t>k</a:t>
            </a:r>
            <a:r>
              <a:rPr lang="en-US" altLang="zh-CN" sz="2000" dirty="0" err="1">
                <a:solidFill>
                  <a:srgbClr val="FF0000"/>
                </a:solidFill>
                <a:latin typeface="黑体" panose="02010609060101010101" pitchFamily="49" charset="-122"/>
                <a:ea typeface="黑体" panose="02010609060101010101" pitchFamily="49" charset="-122"/>
                <a:cs typeface="Times New Roman" panose="02020603050405020304" pitchFamily="18" charset="0"/>
              </a:rPr>
              <a:t>≠</a:t>
            </a:r>
            <a:r>
              <a:rPr lang="en-US" altLang="zh-CN" sz="2000" i="1" dirty="0" err="1">
                <a:solidFill>
                  <a:srgbClr val="FF0000"/>
                </a:solidFill>
                <a:latin typeface="黑体" panose="02010609060101010101" pitchFamily="49" charset="-122"/>
                <a:ea typeface="黑体" panose="02010609060101010101" pitchFamily="49" charset="-122"/>
                <a:cs typeface="Times New Roman" panose="02020603050405020304" pitchFamily="18" charset="0"/>
              </a:rPr>
              <a:t>x</a:t>
            </a:r>
            <a:r>
              <a:rPr lang="en-US" altLang="zh-CN" sz="2000" i="1" baseline="-30000" dirty="0" err="1">
                <a:solidFill>
                  <a:srgbClr val="FF0000"/>
                </a:solidFill>
                <a:latin typeface="黑体" panose="02010609060101010101" pitchFamily="49" charset="-122"/>
                <a:ea typeface="黑体" panose="02010609060101010101" pitchFamily="49" charset="-122"/>
                <a:cs typeface="Times New Roman" panose="02020603050405020304" pitchFamily="18" charset="0"/>
              </a:rPr>
              <a:t>m</a:t>
            </a:r>
            <a:r>
              <a:rPr lang="zh-CN" altLang="en-US"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，则</a:t>
            </a:r>
            <a:r>
              <a:rPr lang="en-US" altLang="zh-CN" sz="2000" i="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Z</a:t>
            </a:r>
            <a:r>
              <a:rPr lang="zh-CN" altLang="en-US"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是</a:t>
            </a:r>
            <a:r>
              <a:rPr lang="en-US" altLang="zh-CN" sz="2000" i="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X</a:t>
            </a:r>
            <a:r>
              <a:rPr lang="en-US" altLang="zh-CN" sz="2000" i="1" baseline="-30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m</a:t>
            </a:r>
            <a:r>
              <a:rPr lang="en-US" altLang="zh-CN" sz="2000" baseline="-30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-1</a:t>
            </a:r>
            <a:r>
              <a:rPr lang="zh-CN" altLang="en-US"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和</a:t>
            </a:r>
            <a:r>
              <a:rPr lang="en-US" altLang="zh-CN" sz="2000" i="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Y</a:t>
            </a:r>
            <a:r>
              <a:rPr lang="zh-CN" altLang="en-US"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的最长公共子序列）。</a:t>
            </a:r>
          </a:p>
          <a:p>
            <a:pPr algn="just" eaLnBrk="1" fontAlgn="base" hangingPunct="1">
              <a:spcBef>
                <a:spcPct val="50000"/>
              </a:spcBef>
              <a:spcAft>
                <a:spcPct val="0"/>
              </a:spcAft>
              <a:buSzPct val="100000"/>
              <a:buFont typeface="Wingdings" panose="05000000000000000000" pitchFamily="2" charset="2"/>
              <a:buNone/>
            </a:pPr>
            <a:r>
              <a:rPr lang="zh-CN" altLang="en-US" sz="24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	那么：</a:t>
            </a:r>
            <a:r>
              <a:rPr lang="en-US" altLang="zh-CN" sz="2400" i="1" dirty="0">
                <a:solidFill>
                  <a:srgbClr val="000000"/>
                </a:solidFill>
                <a:latin typeface="黑体" panose="02010609060101010101" pitchFamily="49" charset="-122"/>
                <a:ea typeface="黑体" panose="02010609060101010101" pitchFamily="49" charset="-122"/>
                <a:cs typeface="Times New Roman" panose="02020603050405020304" pitchFamily="18" charset="0"/>
              </a:rPr>
              <a:t>Z</a:t>
            </a:r>
            <a:r>
              <a:rPr lang="zh-CN" altLang="en-US" sz="24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是</a:t>
            </a:r>
            <a:r>
              <a:rPr lang="en-US" altLang="zh-CN" sz="2400" i="1" dirty="0">
                <a:solidFill>
                  <a:srgbClr val="000000"/>
                </a:solidFill>
                <a:latin typeface="黑体" panose="02010609060101010101" pitchFamily="49" charset="-122"/>
                <a:ea typeface="黑体" panose="02010609060101010101" pitchFamily="49" charset="-122"/>
                <a:cs typeface="Times New Roman" panose="02020603050405020304" pitchFamily="18" charset="0"/>
              </a:rPr>
              <a:t>X</a:t>
            </a:r>
            <a:r>
              <a:rPr lang="en-US" altLang="zh-CN" sz="2400" i="1" baseline="-250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m</a:t>
            </a:r>
            <a:r>
              <a:rPr lang="en-US" altLang="zh-CN" sz="2400" baseline="-250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-1</a:t>
            </a:r>
            <a:r>
              <a:rPr lang="zh-CN" altLang="en-US" sz="24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和</a:t>
            </a:r>
            <a:r>
              <a:rPr lang="en-US" altLang="zh-CN" sz="2400" i="1" dirty="0">
                <a:solidFill>
                  <a:srgbClr val="000000"/>
                </a:solidFill>
                <a:latin typeface="黑体" panose="02010609060101010101" pitchFamily="49" charset="-122"/>
                <a:ea typeface="黑体" panose="02010609060101010101" pitchFamily="49" charset="-122"/>
                <a:cs typeface="Times New Roman" panose="02020603050405020304" pitchFamily="18" charset="0"/>
              </a:rPr>
              <a:t>Y</a:t>
            </a:r>
            <a:r>
              <a:rPr lang="zh-CN" altLang="en-US" sz="24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的最长公共子序列。</a:t>
            </a:r>
          </a:p>
          <a:p>
            <a:pPr algn="just" eaLnBrk="1" fontAlgn="base" hangingPunct="1">
              <a:spcBef>
                <a:spcPct val="50000"/>
              </a:spcBef>
              <a:spcAft>
                <a:spcPct val="0"/>
              </a:spcAft>
              <a:buSzPct val="100000"/>
              <a:buFont typeface="Wingdings" panose="05000000000000000000" pitchFamily="2" charset="2"/>
              <a:buChar char="n"/>
            </a:pPr>
            <a:r>
              <a:rPr lang="zh-CN" altLang="en-US" sz="24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情况3：X和Y的最后一个不同，且</a:t>
            </a:r>
            <a:r>
              <a:rPr lang="en-US" altLang="zh-CN" sz="2400" i="1" dirty="0" err="1">
                <a:solidFill>
                  <a:srgbClr val="000000"/>
                </a:solidFill>
                <a:latin typeface="黑体" panose="02010609060101010101" pitchFamily="49" charset="-122"/>
                <a:ea typeface="黑体" panose="02010609060101010101" pitchFamily="49" charset="-122"/>
                <a:cs typeface="Times New Roman" panose="02020603050405020304" pitchFamily="18" charset="0"/>
              </a:rPr>
              <a:t>z</a:t>
            </a:r>
            <a:r>
              <a:rPr lang="en-US" altLang="zh-CN" sz="2400" i="1" baseline="-25000" dirty="0" err="1">
                <a:solidFill>
                  <a:srgbClr val="000000"/>
                </a:solidFill>
                <a:latin typeface="黑体" panose="02010609060101010101" pitchFamily="49" charset="-122"/>
                <a:ea typeface="黑体" panose="02010609060101010101" pitchFamily="49" charset="-122"/>
                <a:cs typeface="Times New Roman" panose="02020603050405020304" pitchFamily="18" charset="0"/>
              </a:rPr>
              <a:t>k</a:t>
            </a:r>
            <a:r>
              <a:rPr lang="en-US" altLang="zh-CN" sz="24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400" i="1" dirty="0">
                <a:solidFill>
                  <a:srgbClr val="000000"/>
                </a:solidFill>
                <a:latin typeface="黑体" panose="02010609060101010101" pitchFamily="49" charset="-122"/>
                <a:ea typeface="黑体" panose="02010609060101010101" pitchFamily="49" charset="-122"/>
                <a:cs typeface="Times New Roman" panose="02020603050405020304" pitchFamily="18" charset="0"/>
              </a:rPr>
              <a:t>y</a:t>
            </a:r>
            <a:r>
              <a:rPr lang="zh-CN" altLang="en-US" sz="2400" i="1" baseline="-250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n</a:t>
            </a:r>
            <a:r>
              <a:rPr lang="zh-CN" altLang="en-US"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（若</a:t>
            </a:r>
            <a:r>
              <a:rPr lang="en-US" altLang="zh-CN" sz="2000" i="1" dirty="0" err="1">
                <a:solidFill>
                  <a:srgbClr val="FF0000"/>
                </a:solidFill>
                <a:latin typeface="黑体" panose="02010609060101010101" pitchFamily="49" charset="-122"/>
                <a:ea typeface="黑体" panose="02010609060101010101" pitchFamily="49" charset="-122"/>
                <a:cs typeface="Times New Roman" panose="02020603050405020304" pitchFamily="18" charset="0"/>
              </a:rPr>
              <a:t>x</a:t>
            </a:r>
            <a:r>
              <a:rPr lang="en-US" altLang="zh-CN" sz="2000" i="1" baseline="-30000" dirty="0" err="1">
                <a:solidFill>
                  <a:srgbClr val="FF0000"/>
                </a:solidFill>
                <a:latin typeface="黑体" panose="02010609060101010101" pitchFamily="49" charset="-122"/>
                <a:ea typeface="黑体" panose="02010609060101010101" pitchFamily="49" charset="-122"/>
                <a:cs typeface="Times New Roman" panose="02020603050405020304" pitchFamily="18" charset="0"/>
              </a:rPr>
              <a:t>m</a:t>
            </a:r>
            <a:r>
              <a:rPr lang="en-US" altLang="zh-CN" sz="2000" dirty="0" err="1">
                <a:solidFill>
                  <a:srgbClr val="FF0000"/>
                </a:solidFill>
                <a:latin typeface="黑体" panose="02010609060101010101" pitchFamily="49" charset="-122"/>
                <a:ea typeface="黑体" panose="02010609060101010101" pitchFamily="49" charset="-122"/>
                <a:cs typeface="Times New Roman" panose="02020603050405020304" pitchFamily="18" charset="0"/>
              </a:rPr>
              <a:t>≠</a:t>
            </a:r>
            <a:r>
              <a:rPr lang="en-US" altLang="zh-CN" sz="2000" i="1" dirty="0" err="1">
                <a:solidFill>
                  <a:srgbClr val="FF0000"/>
                </a:solidFill>
                <a:latin typeface="黑体" panose="02010609060101010101" pitchFamily="49" charset="-122"/>
                <a:ea typeface="黑体" panose="02010609060101010101" pitchFamily="49" charset="-122"/>
                <a:cs typeface="Times New Roman" panose="02020603050405020304" pitchFamily="18" charset="0"/>
              </a:rPr>
              <a:t>y</a:t>
            </a:r>
            <a:r>
              <a:rPr lang="en-US" altLang="zh-CN" sz="2000" i="1" baseline="-30000" dirty="0" err="1">
                <a:solidFill>
                  <a:srgbClr val="FF0000"/>
                </a:solidFill>
                <a:latin typeface="黑体" panose="02010609060101010101" pitchFamily="49" charset="-122"/>
                <a:ea typeface="黑体" panose="02010609060101010101" pitchFamily="49" charset="-122"/>
                <a:cs typeface="Times New Roman" panose="02020603050405020304" pitchFamily="18" charset="0"/>
              </a:rPr>
              <a:t>n</a:t>
            </a:r>
            <a:r>
              <a:rPr lang="zh-CN" altLang="en-US"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且</a:t>
            </a:r>
            <a:r>
              <a:rPr lang="en-US" altLang="zh-CN" sz="2000" i="1" dirty="0" err="1">
                <a:solidFill>
                  <a:srgbClr val="FF0000"/>
                </a:solidFill>
                <a:latin typeface="黑体" panose="02010609060101010101" pitchFamily="49" charset="-122"/>
                <a:ea typeface="黑体" panose="02010609060101010101" pitchFamily="49" charset="-122"/>
                <a:cs typeface="Times New Roman" panose="02020603050405020304" pitchFamily="18" charset="0"/>
              </a:rPr>
              <a:t>z</a:t>
            </a:r>
            <a:r>
              <a:rPr lang="en-US" altLang="zh-CN" sz="2000" i="1" baseline="-30000" dirty="0" err="1">
                <a:solidFill>
                  <a:srgbClr val="FF0000"/>
                </a:solidFill>
                <a:latin typeface="黑体" panose="02010609060101010101" pitchFamily="49" charset="-122"/>
                <a:ea typeface="黑体" panose="02010609060101010101" pitchFamily="49" charset="-122"/>
                <a:cs typeface="Times New Roman" panose="02020603050405020304" pitchFamily="18" charset="0"/>
              </a:rPr>
              <a:t>k</a:t>
            </a:r>
            <a:r>
              <a:rPr lang="en-US" altLang="zh-CN" sz="2000" dirty="0" err="1">
                <a:solidFill>
                  <a:srgbClr val="FF0000"/>
                </a:solidFill>
                <a:latin typeface="黑体" panose="02010609060101010101" pitchFamily="49" charset="-122"/>
                <a:ea typeface="黑体" panose="02010609060101010101" pitchFamily="49" charset="-122"/>
                <a:cs typeface="Times New Roman" panose="02020603050405020304" pitchFamily="18" charset="0"/>
              </a:rPr>
              <a:t>≠</a:t>
            </a:r>
            <a:r>
              <a:rPr lang="en-US" altLang="zh-CN" sz="2000" i="1" dirty="0" err="1">
                <a:solidFill>
                  <a:srgbClr val="FF0000"/>
                </a:solidFill>
                <a:latin typeface="黑体" panose="02010609060101010101" pitchFamily="49" charset="-122"/>
                <a:ea typeface="黑体" panose="02010609060101010101" pitchFamily="49" charset="-122"/>
                <a:cs typeface="Times New Roman" panose="02020603050405020304" pitchFamily="18" charset="0"/>
              </a:rPr>
              <a:t>y</a:t>
            </a:r>
            <a:r>
              <a:rPr lang="en-US" altLang="zh-CN" sz="2000" i="1" baseline="-30000" dirty="0" err="1">
                <a:solidFill>
                  <a:srgbClr val="FF0000"/>
                </a:solidFill>
                <a:latin typeface="黑体" panose="02010609060101010101" pitchFamily="49" charset="-122"/>
                <a:ea typeface="黑体" panose="02010609060101010101" pitchFamily="49" charset="-122"/>
                <a:cs typeface="Times New Roman" panose="02020603050405020304" pitchFamily="18" charset="0"/>
              </a:rPr>
              <a:t>n</a:t>
            </a:r>
            <a:r>
              <a:rPr lang="zh-CN" altLang="en-US"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，则</a:t>
            </a:r>
            <a:r>
              <a:rPr lang="en-US" altLang="zh-CN" sz="2000" i="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Z</a:t>
            </a:r>
            <a:r>
              <a:rPr lang="zh-CN" altLang="en-US"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是</a:t>
            </a:r>
            <a:r>
              <a:rPr lang="en-US" altLang="zh-CN" sz="2000" i="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X</a:t>
            </a:r>
            <a:r>
              <a:rPr lang="zh-CN" altLang="en-US"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和</a:t>
            </a:r>
            <a:r>
              <a:rPr lang="en-US" altLang="zh-CN" sz="2000" i="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Y</a:t>
            </a:r>
            <a:r>
              <a:rPr lang="en-US" altLang="zh-CN" sz="2000" i="1" baseline="-30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n</a:t>
            </a:r>
            <a:r>
              <a:rPr lang="en-US" altLang="zh-CN" sz="2000" baseline="-30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-1</a:t>
            </a:r>
            <a:r>
              <a:rPr lang="zh-CN" altLang="en-US" sz="20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的最长公共子序列）</a:t>
            </a:r>
            <a:r>
              <a:rPr lang="zh-CN" altLang="en-US" sz="2000" dirty="0">
                <a:solidFill>
                  <a:srgbClr val="FF0000"/>
                </a:solidFill>
                <a:latin typeface="黑体" panose="02010609060101010101" pitchFamily="49" charset="-122"/>
                <a:ea typeface="黑体" panose="02010609060101010101" pitchFamily="49" charset="-122"/>
              </a:rPr>
              <a:t>。</a:t>
            </a:r>
          </a:p>
          <a:p>
            <a:pPr algn="just" eaLnBrk="1" fontAlgn="base" hangingPunct="1">
              <a:spcBef>
                <a:spcPct val="50000"/>
              </a:spcBef>
              <a:spcAft>
                <a:spcPct val="0"/>
              </a:spcAft>
              <a:buSzPct val="100000"/>
              <a:buFont typeface="Wingdings" panose="05000000000000000000" pitchFamily="2" charset="2"/>
              <a:buNone/>
            </a:pPr>
            <a:r>
              <a:rPr lang="zh-CN" altLang="en-US" sz="24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	那么：</a:t>
            </a:r>
            <a:r>
              <a:rPr lang="en-US" altLang="zh-CN" sz="2400" i="1" dirty="0">
                <a:solidFill>
                  <a:srgbClr val="000000"/>
                </a:solidFill>
                <a:latin typeface="黑体" panose="02010609060101010101" pitchFamily="49" charset="-122"/>
                <a:ea typeface="黑体" panose="02010609060101010101" pitchFamily="49" charset="-122"/>
                <a:cs typeface="Times New Roman" panose="02020603050405020304" pitchFamily="18" charset="0"/>
              </a:rPr>
              <a:t>Z</a:t>
            </a:r>
            <a:r>
              <a:rPr lang="zh-CN" altLang="en-US" sz="24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是</a:t>
            </a:r>
            <a:r>
              <a:rPr lang="en-US" altLang="zh-CN" sz="2400" i="1" dirty="0">
                <a:solidFill>
                  <a:srgbClr val="000000"/>
                </a:solidFill>
                <a:latin typeface="黑体" panose="02010609060101010101" pitchFamily="49" charset="-122"/>
                <a:ea typeface="黑体" panose="02010609060101010101" pitchFamily="49" charset="-122"/>
                <a:cs typeface="Times New Roman" panose="02020603050405020304" pitchFamily="18" charset="0"/>
              </a:rPr>
              <a:t>X</a:t>
            </a:r>
            <a:r>
              <a:rPr lang="zh-CN" altLang="en-US" sz="2400" i="1" dirty="0">
                <a:solidFill>
                  <a:srgbClr val="000000"/>
                </a:solidFill>
                <a:latin typeface="黑体" panose="02010609060101010101" pitchFamily="49" charset="-122"/>
                <a:ea typeface="黑体" panose="02010609060101010101" pitchFamily="49" charset="-122"/>
                <a:cs typeface="Times New Roman" panose="02020603050405020304" pitchFamily="18" charset="0"/>
              </a:rPr>
              <a:t> </a:t>
            </a:r>
            <a:r>
              <a:rPr lang="zh-CN" altLang="en-US" sz="24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和</a:t>
            </a:r>
            <a:r>
              <a:rPr lang="en-US" altLang="zh-CN" sz="2400" i="1" dirty="0">
                <a:solidFill>
                  <a:srgbClr val="000000"/>
                </a:solidFill>
                <a:latin typeface="黑体" panose="02010609060101010101" pitchFamily="49" charset="-122"/>
                <a:ea typeface="黑体" panose="02010609060101010101" pitchFamily="49" charset="-122"/>
                <a:cs typeface="Times New Roman" panose="02020603050405020304" pitchFamily="18" charset="0"/>
              </a:rPr>
              <a:t>Y</a:t>
            </a:r>
            <a:r>
              <a:rPr lang="zh-CN" altLang="en-US" sz="2400" i="1" baseline="-250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n-1</a:t>
            </a:r>
            <a:r>
              <a:rPr lang="zh-CN" altLang="en-US" sz="24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的最长公共子序列。</a:t>
            </a:r>
            <a:endParaRPr lang="zh-CN" altLang="en-US" sz="2400" baseline="-30000" dirty="0">
              <a:solidFill>
                <a:srgbClr val="000000"/>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50179" name="Rectangle 2"/>
          <p:cNvSpPr>
            <a:spLocks noGrp="1" noChangeArrowheads="1"/>
          </p:cNvSpPr>
          <p:nvPr/>
        </p:nvSpPr>
        <p:spPr bwMode="auto">
          <a:xfrm>
            <a:off x="1919288" y="476250"/>
            <a:ext cx="8424862" cy="793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defRPr sz="4400" b="1">
                <a:solidFill>
                  <a:srgbClr val="663300"/>
                </a:solidFill>
                <a:latin typeface="Times New Roman" panose="02020603050405020304" pitchFamily="18" charset="0"/>
                <a:ea typeface="宋体" panose="02010600030101010101" pitchFamily="2" charset="-122"/>
              </a:defRPr>
            </a:lvl1pPr>
            <a:lvl2pPr eaLnBrk="0" hangingPunct="0">
              <a:defRPr sz="4400" b="1">
                <a:solidFill>
                  <a:srgbClr val="663300"/>
                </a:solidFill>
                <a:latin typeface="Times New Roman" panose="02020603050405020304" pitchFamily="18" charset="0"/>
                <a:ea typeface="宋体" panose="02010600030101010101" pitchFamily="2" charset="-122"/>
              </a:defRPr>
            </a:lvl2pPr>
            <a:lvl3pPr eaLnBrk="0" hangingPunct="0">
              <a:defRPr sz="4400" b="1">
                <a:solidFill>
                  <a:srgbClr val="663300"/>
                </a:solidFill>
                <a:latin typeface="Times New Roman" panose="02020603050405020304" pitchFamily="18" charset="0"/>
                <a:ea typeface="宋体" panose="02010600030101010101" pitchFamily="2" charset="-122"/>
              </a:defRPr>
            </a:lvl3pPr>
            <a:lvl4pPr eaLnBrk="0" hangingPunct="0">
              <a:defRPr sz="4400" b="1">
                <a:solidFill>
                  <a:srgbClr val="663300"/>
                </a:solidFill>
                <a:latin typeface="Times New Roman" panose="02020603050405020304" pitchFamily="18" charset="0"/>
                <a:ea typeface="宋体" panose="02010600030101010101" pitchFamily="2" charset="-122"/>
              </a:defRPr>
            </a:lvl4pPr>
            <a:lvl5pPr eaLnBrk="0" hangingPunct="0">
              <a:defRPr sz="4400" b="1">
                <a:solidFill>
                  <a:srgbClr val="663300"/>
                </a:solidFill>
                <a:latin typeface="Times New Roman" panose="02020603050405020304" pitchFamily="18" charset="0"/>
                <a:ea typeface="宋体" panose="02010600030101010101" pitchFamily="2" charset="-122"/>
              </a:defRPr>
            </a:lvl5pPr>
            <a:lvl6pPr marL="457200" algn="ctr" eaLnBrk="0" fontAlgn="base" hangingPunct="0">
              <a:spcBef>
                <a:spcPct val="0"/>
              </a:spcBef>
              <a:spcAft>
                <a:spcPct val="0"/>
              </a:spcAft>
              <a:defRPr sz="4400" b="1">
                <a:solidFill>
                  <a:srgbClr val="663300"/>
                </a:solidFill>
                <a:latin typeface="Times New Roman" panose="02020603050405020304" pitchFamily="18" charset="0"/>
                <a:ea typeface="宋体" panose="02010600030101010101" pitchFamily="2" charset="-122"/>
              </a:defRPr>
            </a:lvl6pPr>
            <a:lvl7pPr marL="914400" algn="ctr" eaLnBrk="0" fontAlgn="base" hangingPunct="0">
              <a:spcBef>
                <a:spcPct val="0"/>
              </a:spcBef>
              <a:spcAft>
                <a:spcPct val="0"/>
              </a:spcAft>
              <a:defRPr sz="4400" b="1">
                <a:solidFill>
                  <a:srgbClr val="663300"/>
                </a:solidFill>
                <a:latin typeface="Times New Roman" panose="02020603050405020304" pitchFamily="18" charset="0"/>
                <a:ea typeface="宋体" panose="02010600030101010101" pitchFamily="2" charset="-122"/>
              </a:defRPr>
            </a:lvl7pPr>
            <a:lvl8pPr marL="1371600" algn="ctr" eaLnBrk="0" fontAlgn="base" hangingPunct="0">
              <a:spcBef>
                <a:spcPct val="0"/>
              </a:spcBef>
              <a:spcAft>
                <a:spcPct val="0"/>
              </a:spcAft>
              <a:defRPr sz="4400" b="1">
                <a:solidFill>
                  <a:srgbClr val="663300"/>
                </a:solidFill>
                <a:latin typeface="Times New Roman" panose="02020603050405020304" pitchFamily="18" charset="0"/>
                <a:ea typeface="宋体" panose="02010600030101010101" pitchFamily="2" charset="-122"/>
              </a:defRPr>
            </a:lvl8pPr>
            <a:lvl9pPr marL="1828800" algn="ctr" eaLnBrk="0" fontAlgn="base" hangingPunct="0">
              <a:spcBef>
                <a:spcPct val="0"/>
              </a:spcBef>
              <a:spcAft>
                <a:spcPct val="0"/>
              </a:spcAft>
              <a:defRPr sz="4400" b="1">
                <a:solidFill>
                  <a:srgbClr val="663300"/>
                </a:solidFill>
                <a:latin typeface="Times New Roman" panose="02020603050405020304" pitchFamily="18" charset="0"/>
                <a:ea typeface="宋体" panose="02010600030101010101" pitchFamily="2" charset="-122"/>
              </a:defRPr>
            </a:lvl9pPr>
          </a:lstStyle>
          <a:p>
            <a:pPr algn="ctr" eaLnBrk="1" fontAlgn="base" hangingPunct="1">
              <a:spcBef>
                <a:spcPct val="0"/>
              </a:spcBef>
              <a:spcAft>
                <a:spcPct val="0"/>
              </a:spcAft>
            </a:pPr>
            <a:r>
              <a:rPr lang="zh-CN" altLang="en-US" sz="3200" dirty="0">
                <a:solidFill>
                  <a:srgbClr val="CC0000"/>
                </a:solidFill>
              </a:rPr>
              <a:t>它满足最优性原理，问题的规模可以逐渐</a:t>
            </a:r>
            <a:r>
              <a:rPr lang="zh-CN" altLang="en-US" sz="3200" dirty="0" smtClean="0">
                <a:solidFill>
                  <a:srgbClr val="CC0000"/>
                </a:solidFill>
              </a:rPr>
              <a:t>缩小（子问题）</a:t>
            </a:r>
            <a:endParaRPr lang="zh-CN" altLang="en-US" sz="3200" dirty="0">
              <a:solidFill>
                <a:srgbClr val="CC0000"/>
              </a:solidFill>
            </a:endParaRPr>
          </a:p>
        </p:txBody>
      </p:sp>
    </p:spTree>
    <p:extLst>
      <p:ext uri="{BB962C8B-B14F-4D97-AF65-F5344CB8AC3E}">
        <p14:creationId xmlns:p14="http://schemas.microsoft.com/office/powerpoint/2010/main" val="983619624"/>
      </p:ext>
    </p:extLst>
  </p:cSld>
  <p:clrMapOvr>
    <a:masterClrMapping/>
  </p:clrMapOvr>
  <p:transition>
    <p:strips dir="rd"/>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1992313" y="404813"/>
            <a:ext cx="82296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just" eaLnBrk="1" fontAlgn="base" hangingPunct="1">
              <a:spcBef>
                <a:spcPct val="50000"/>
              </a:spcBef>
              <a:spcAft>
                <a:spcPct val="0"/>
              </a:spcAft>
              <a:buFont typeface="Arial" panose="020B0604020202020204" pitchFamily="34" charset="0"/>
              <a:buNone/>
            </a:pPr>
            <a:r>
              <a:rPr lang="zh-CN" altLang="en-US" sz="2400" dirty="0">
                <a:solidFill>
                  <a:srgbClr val="000000"/>
                </a:solidFill>
                <a:latin typeface="Times New Roman" panose="02020603050405020304" pitchFamily="18" charset="0"/>
                <a:ea typeface="宋体" panose="02010600030101010101" pitchFamily="2" charset="-122"/>
              </a:rPr>
              <a:t>要找出序列</a:t>
            </a:r>
            <a:r>
              <a:rPr lang="en-US" altLang="zh-CN" sz="2400" i="1" dirty="0">
                <a:solidFill>
                  <a:srgbClr val="000000"/>
                </a:solidFill>
                <a:latin typeface="Times New Roman" panose="02020603050405020304" pitchFamily="18" charset="0"/>
                <a:ea typeface="宋体" panose="02010600030101010101" pitchFamily="2" charset="-122"/>
              </a:rPr>
              <a:t>X</a:t>
            </a:r>
            <a:r>
              <a:rPr lang="en-US" altLang="zh-CN" sz="2400" dirty="0">
                <a:solidFill>
                  <a:srgbClr val="000000"/>
                </a:solidFill>
                <a:latin typeface="Times New Roman" panose="02020603050405020304" pitchFamily="18" charset="0"/>
                <a:ea typeface="宋体" panose="02010600030101010101" pitchFamily="2" charset="-122"/>
              </a:rPr>
              <a:t>={</a:t>
            </a:r>
            <a:r>
              <a:rPr lang="en-US" altLang="zh-CN" sz="2400" i="1" dirty="0">
                <a:solidFill>
                  <a:srgbClr val="000000"/>
                </a:solidFill>
                <a:latin typeface="Times New Roman" panose="02020603050405020304" pitchFamily="18" charset="0"/>
                <a:ea typeface="宋体" panose="02010600030101010101" pitchFamily="2" charset="-122"/>
              </a:rPr>
              <a:t>x</a:t>
            </a:r>
            <a:r>
              <a:rPr lang="en-US" altLang="zh-CN" sz="2400" baseline="-25000" dirty="0">
                <a:solidFill>
                  <a:srgbClr val="000000"/>
                </a:solidFill>
                <a:latin typeface="Times New Roman" panose="02020603050405020304" pitchFamily="18" charset="0"/>
                <a:ea typeface="宋体" panose="02010600030101010101" pitchFamily="2" charset="-122"/>
              </a:rPr>
              <a:t>1</a:t>
            </a:r>
            <a:r>
              <a:rPr lang="en-US" altLang="zh-CN" sz="2400" dirty="0">
                <a:solidFill>
                  <a:srgbClr val="000000"/>
                </a:solidFill>
                <a:latin typeface="Times New Roman" panose="02020603050405020304" pitchFamily="18" charset="0"/>
                <a:ea typeface="宋体" panose="02010600030101010101" pitchFamily="2" charset="-122"/>
              </a:rPr>
              <a:t>, </a:t>
            </a:r>
            <a:r>
              <a:rPr lang="en-US" altLang="zh-CN" sz="2400" i="1" dirty="0">
                <a:solidFill>
                  <a:srgbClr val="000000"/>
                </a:solidFill>
                <a:latin typeface="Times New Roman" panose="02020603050405020304" pitchFamily="18" charset="0"/>
                <a:ea typeface="宋体" panose="02010600030101010101" pitchFamily="2" charset="-122"/>
              </a:rPr>
              <a:t>x</a:t>
            </a:r>
            <a:r>
              <a:rPr lang="en-US" altLang="zh-CN" sz="2400" baseline="-25000" dirty="0">
                <a:solidFill>
                  <a:srgbClr val="000000"/>
                </a:solidFill>
                <a:latin typeface="Times New Roman" panose="02020603050405020304" pitchFamily="18" charset="0"/>
                <a:ea typeface="宋体" panose="02010600030101010101" pitchFamily="2" charset="-122"/>
              </a:rPr>
              <a:t>2</a:t>
            </a:r>
            <a:r>
              <a:rPr lang="en-US" altLang="zh-CN" sz="2400" dirty="0">
                <a:solidFill>
                  <a:srgbClr val="000000"/>
                </a:solidFill>
                <a:latin typeface="Times New Roman" panose="02020603050405020304" pitchFamily="18" charset="0"/>
                <a:ea typeface="宋体" panose="02010600030101010101" pitchFamily="2" charset="-122"/>
              </a:rPr>
              <a:t>,…, </a:t>
            </a:r>
            <a:r>
              <a:rPr lang="en-US" altLang="zh-CN" sz="2400" i="1" dirty="0" err="1">
                <a:solidFill>
                  <a:srgbClr val="000000"/>
                </a:solidFill>
                <a:latin typeface="Times New Roman" panose="02020603050405020304" pitchFamily="18" charset="0"/>
                <a:ea typeface="宋体" panose="02010600030101010101" pitchFamily="2" charset="-122"/>
              </a:rPr>
              <a:t>x</a:t>
            </a:r>
            <a:r>
              <a:rPr lang="en-US" altLang="zh-CN" sz="2400" i="1" baseline="-25000" dirty="0" err="1">
                <a:solidFill>
                  <a:srgbClr val="000000"/>
                </a:solidFill>
                <a:latin typeface="Times New Roman" panose="02020603050405020304" pitchFamily="18" charset="0"/>
                <a:ea typeface="宋体" panose="02010600030101010101" pitchFamily="2" charset="-122"/>
              </a:rPr>
              <a:t>m</a:t>
            </a:r>
            <a:r>
              <a:rPr lang="en-US" altLang="zh-CN" sz="2400" dirty="0">
                <a:solidFill>
                  <a:srgbClr val="000000"/>
                </a:solidFill>
                <a:latin typeface="Times New Roman" panose="02020603050405020304" pitchFamily="18" charset="0"/>
                <a:ea typeface="宋体" panose="02010600030101010101" pitchFamily="2" charset="-122"/>
              </a:rPr>
              <a:t>}</a:t>
            </a:r>
            <a:r>
              <a:rPr lang="zh-CN" altLang="en-US" sz="2400" dirty="0">
                <a:solidFill>
                  <a:srgbClr val="000000"/>
                </a:solidFill>
                <a:latin typeface="Times New Roman" panose="02020603050405020304" pitchFamily="18" charset="0"/>
                <a:ea typeface="宋体" panose="02010600030101010101" pitchFamily="2" charset="-122"/>
              </a:rPr>
              <a:t>和</a:t>
            </a:r>
            <a:r>
              <a:rPr lang="en-US" altLang="zh-CN" sz="2400" i="1" dirty="0">
                <a:solidFill>
                  <a:srgbClr val="000000"/>
                </a:solidFill>
                <a:latin typeface="Times New Roman" panose="02020603050405020304" pitchFamily="18" charset="0"/>
                <a:ea typeface="宋体" panose="02010600030101010101" pitchFamily="2" charset="-122"/>
              </a:rPr>
              <a:t>Y</a:t>
            </a:r>
            <a:r>
              <a:rPr lang="en-US" altLang="zh-CN" sz="2400" dirty="0">
                <a:solidFill>
                  <a:srgbClr val="000000"/>
                </a:solidFill>
                <a:latin typeface="Times New Roman" panose="02020603050405020304" pitchFamily="18" charset="0"/>
                <a:ea typeface="宋体" panose="02010600030101010101" pitchFamily="2" charset="-122"/>
              </a:rPr>
              <a:t>={</a:t>
            </a:r>
            <a:r>
              <a:rPr lang="en-US" altLang="zh-CN" sz="2400" i="1" dirty="0">
                <a:solidFill>
                  <a:srgbClr val="000000"/>
                </a:solidFill>
                <a:latin typeface="Times New Roman" panose="02020603050405020304" pitchFamily="18" charset="0"/>
                <a:ea typeface="宋体" panose="02010600030101010101" pitchFamily="2" charset="-122"/>
              </a:rPr>
              <a:t>y</a:t>
            </a:r>
            <a:r>
              <a:rPr lang="en-US" altLang="zh-CN" sz="2400" baseline="-25000" dirty="0">
                <a:solidFill>
                  <a:srgbClr val="000000"/>
                </a:solidFill>
                <a:latin typeface="Times New Roman" panose="02020603050405020304" pitchFamily="18" charset="0"/>
                <a:ea typeface="宋体" panose="02010600030101010101" pitchFamily="2" charset="-122"/>
              </a:rPr>
              <a:t>1</a:t>
            </a:r>
            <a:r>
              <a:rPr lang="en-US" altLang="zh-CN" sz="2400" dirty="0">
                <a:solidFill>
                  <a:srgbClr val="000000"/>
                </a:solidFill>
                <a:latin typeface="Times New Roman" panose="02020603050405020304" pitchFamily="18" charset="0"/>
                <a:ea typeface="宋体" panose="02010600030101010101" pitchFamily="2" charset="-122"/>
              </a:rPr>
              <a:t>, </a:t>
            </a:r>
            <a:r>
              <a:rPr lang="en-US" altLang="zh-CN" sz="2400" i="1" dirty="0">
                <a:solidFill>
                  <a:srgbClr val="000000"/>
                </a:solidFill>
                <a:latin typeface="Times New Roman" panose="02020603050405020304" pitchFamily="18" charset="0"/>
                <a:ea typeface="宋体" panose="02010600030101010101" pitchFamily="2" charset="-122"/>
              </a:rPr>
              <a:t>y</a:t>
            </a:r>
            <a:r>
              <a:rPr lang="en-US" altLang="zh-CN" sz="2400" baseline="-25000" dirty="0">
                <a:solidFill>
                  <a:srgbClr val="000000"/>
                </a:solidFill>
                <a:latin typeface="Times New Roman" panose="02020603050405020304" pitchFamily="18" charset="0"/>
                <a:ea typeface="宋体" panose="02010600030101010101" pitchFamily="2" charset="-122"/>
              </a:rPr>
              <a:t>2</a:t>
            </a:r>
            <a:r>
              <a:rPr lang="en-US" altLang="zh-CN" sz="2400" dirty="0">
                <a:solidFill>
                  <a:srgbClr val="000000"/>
                </a:solidFill>
                <a:latin typeface="Times New Roman" panose="02020603050405020304" pitchFamily="18" charset="0"/>
                <a:ea typeface="宋体" panose="02010600030101010101" pitchFamily="2" charset="-122"/>
              </a:rPr>
              <a:t>,…, </a:t>
            </a:r>
            <a:r>
              <a:rPr lang="en-US" altLang="zh-CN" sz="2400" i="1" dirty="0" err="1">
                <a:solidFill>
                  <a:srgbClr val="000000"/>
                </a:solidFill>
                <a:latin typeface="Times New Roman" panose="02020603050405020304" pitchFamily="18" charset="0"/>
                <a:ea typeface="宋体" panose="02010600030101010101" pitchFamily="2" charset="-122"/>
              </a:rPr>
              <a:t>y</a:t>
            </a:r>
            <a:r>
              <a:rPr lang="en-US" altLang="zh-CN" sz="2400" i="1" baseline="-25000" dirty="0" err="1">
                <a:solidFill>
                  <a:srgbClr val="000000"/>
                </a:solidFill>
                <a:latin typeface="Times New Roman" panose="02020603050405020304" pitchFamily="18" charset="0"/>
                <a:ea typeface="宋体" panose="02010600030101010101" pitchFamily="2" charset="-122"/>
              </a:rPr>
              <a:t>n</a:t>
            </a:r>
            <a:r>
              <a:rPr lang="en-US" altLang="zh-CN" sz="2400" dirty="0">
                <a:solidFill>
                  <a:srgbClr val="000000"/>
                </a:solidFill>
                <a:latin typeface="Times New Roman" panose="02020603050405020304" pitchFamily="18" charset="0"/>
                <a:ea typeface="宋体" panose="02010600030101010101" pitchFamily="2" charset="-122"/>
              </a:rPr>
              <a:t>}</a:t>
            </a:r>
            <a:r>
              <a:rPr lang="zh-CN" altLang="en-US" sz="2400" dirty="0">
                <a:solidFill>
                  <a:srgbClr val="000000"/>
                </a:solidFill>
                <a:latin typeface="Times New Roman" panose="02020603050405020304" pitchFamily="18" charset="0"/>
                <a:ea typeface="宋体" panose="02010600030101010101" pitchFamily="2" charset="-122"/>
              </a:rPr>
              <a:t>的最长公共子序列，可按下述递推方式计算：</a:t>
            </a:r>
          </a:p>
          <a:p>
            <a:pPr algn="just" eaLnBrk="1" fontAlgn="base" hangingPunct="1">
              <a:spcBef>
                <a:spcPct val="50000"/>
              </a:spcBef>
              <a:spcAft>
                <a:spcPct val="0"/>
              </a:spcAft>
              <a:buFont typeface="Arial" panose="020B0604020202020204" pitchFamily="34" charset="0"/>
              <a:buNone/>
            </a:pPr>
            <a:r>
              <a:rPr lang="zh-CN" altLang="en-US" sz="2400" dirty="0">
                <a:solidFill>
                  <a:srgbClr val="000000"/>
                </a:solidFill>
                <a:latin typeface="Times New Roman" panose="02020603050405020304" pitchFamily="18" charset="0"/>
                <a:ea typeface="宋体" panose="02010600030101010101" pitchFamily="2" charset="-122"/>
              </a:rPr>
              <a:t>1、</a:t>
            </a:r>
            <a:r>
              <a:rPr lang="zh-CN" altLang="en-US" sz="2400" dirty="0">
                <a:solidFill>
                  <a:srgbClr val="CC0000"/>
                </a:solidFill>
                <a:latin typeface="Times New Roman" panose="02020603050405020304" pitchFamily="18" charset="0"/>
                <a:ea typeface="宋体" panose="02010600030101010101" pitchFamily="2" charset="-122"/>
              </a:rPr>
              <a:t>当</a:t>
            </a:r>
            <a:r>
              <a:rPr lang="en-US" altLang="zh-CN" sz="2400" i="1" dirty="0" err="1">
                <a:solidFill>
                  <a:srgbClr val="CC0000"/>
                </a:solidFill>
                <a:latin typeface="Times New Roman" panose="02020603050405020304" pitchFamily="18" charset="0"/>
                <a:ea typeface="宋体" panose="02010600030101010101" pitchFamily="2" charset="-122"/>
              </a:rPr>
              <a:t>x</a:t>
            </a:r>
            <a:r>
              <a:rPr lang="en-US" altLang="zh-CN" sz="2400" i="1" baseline="-25000" dirty="0" err="1">
                <a:solidFill>
                  <a:srgbClr val="CC0000"/>
                </a:solidFill>
                <a:latin typeface="Times New Roman" panose="02020603050405020304" pitchFamily="18" charset="0"/>
                <a:ea typeface="宋体" panose="02010600030101010101" pitchFamily="2" charset="-122"/>
              </a:rPr>
              <a:t>m</a:t>
            </a:r>
            <a:r>
              <a:rPr lang="en-US" altLang="zh-CN" sz="2400" dirty="0">
                <a:solidFill>
                  <a:srgbClr val="CC0000"/>
                </a:solidFill>
                <a:latin typeface="Times New Roman" panose="02020603050405020304" pitchFamily="18" charset="0"/>
                <a:ea typeface="宋体" panose="02010600030101010101" pitchFamily="2" charset="-122"/>
              </a:rPr>
              <a:t>=</a:t>
            </a:r>
            <a:r>
              <a:rPr lang="en-US" altLang="zh-CN" sz="2400" i="1" dirty="0" err="1">
                <a:solidFill>
                  <a:srgbClr val="CC0000"/>
                </a:solidFill>
                <a:latin typeface="Times New Roman" panose="02020603050405020304" pitchFamily="18" charset="0"/>
                <a:ea typeface="宋体" panose="02010600030101010101" pitchFamily="2" charset="-122"/>
              </a:rPr>
              <a:t>y</a:t>
            </a:r>
            <a:r>
              <a:rPr lang="en-US" altLang="zh-CN" sz="2400" i="1" baseline="-25000" dirty="0" err="1">
                <a:solidFill>
                  <a:srgbClr val="CC0000"/>
                </a:solidFill>
                <a:latin typeface="Times New Roman" panose="02020603050405020304" pitchFamily="18" charset="0"/>
                <a:ea typeface="宋体" panose="02010600030101010101" pitchFamily="2" charset="-122"/>
              </a:rPr>
              <a:t>n</a:t>
            </a:r>
            <a:r>
              <a:rPr lang="zh-CN" altLang="en-US" sz="2400" dirty="0">
                <a:solidFill>
                  <a:srgbClr val="CC0000"/>
                </a:solidFill>
                <a:latin typeface="Times New Roman" panose="02020603050405020304" pitchFamily="18" charset="0"/>
                <a:ea typeface="宋体" panose="02010600030101010101" pitchFamily="2" charset="-122"/>
              </a:rPr>
              <a:t>时</a:t>
            </a:r>
            <a:r>
              <a:rPr lang="zh-CN" altLang="en-US" sz="2400" dirty="0">
                <a:solidFill>
                  <a:srgbClr val="000000"/>
                </a:solidFill>
                <a:latin typeface="Times New Roman" panose="02020603050405020304" pitchFamily="18" charset="0"/>
                <a:ea typeface="宋体" panose="02010600030101010101" pitchFamily="2" charset="-122"/>
              </a:rPr>
              <a:t>，找出</a:t>
            </a:r>
            <a:r>
              <a:rPr lang="en-US" altLang="zh-CN" sz="2400" i="1" dirty="0">
                <a:solidFill>
                  <a:srgbClr val="000000"/>
                </a:solidFill>
                <a:latin typeface="Times New Roman" panose="02020603050405020304" pitchFamily="18" charset="0"/>
                <a:ea typeface="宋体" panose="02010600030101010101" pitchFamily="2" charset="-122"/>
              </a:rPr>
              <a:t>X</a:t>
            </a:r>
            <a:r>
              <a:rPr lang="en-US" altLang="zh-CN" sz="2400" i="1" baseline="-25000" dirty="0">
                <a:solidFill>
                  <a:srgbClr val="000000"/>
                </a:solidFill>
                <a:latin typeface="Times New Roman" panose="02020603050405020304" pitchFamily="18" charset="0"/>
                <a:ea typeface="宋体" panose="02010600030101010101" pitchFamily="2" charset="-122"/>
              </a:rPr>
              <a:t>m</a:t>
            </a:r>
            <a:r>
              <a:rPr lang="en-US" altLang="zh-CN" sz="2400" baseline="-25000" dirty="0">
                <a:solidFill>
                  <a:srgbClr val="000000"/>
                </a:solidFill>
                <a:latin typeface="Times New Roman" panose="02020603050405020304" pitchFamily="18" charset="0"/>
                <a:ea typeface="宋体" panose="02010600030101010101" pitchFamily="2" charset="-122"/>
              </a:rPr>
              <a:t>-1</a:t>
            </a:r>
            <a:r>
              <a:rPr lang="zh-CN" altLang="en-US" sz="2400" dirty="0">
                <a:solidFill>
                  <a:srgbClr val="000000"/>
                </a:solidFill>
                <a:latin typeface="Times New Roman" panose="02020603050405020304" pitchFamily="18" charset="0"/>
                <a:ea typeface="宋体" panose="02010600030101010101" pitchFamily="2" charset="-122"/>
              </a:rPr>
              <a:t>和</a:t>
            </a:r>
            <a:r>
              <a:rPr lang="en-US" altLang="zh-CN" sz="2400" i="1" dirty="0">
                <a:solidFill>
                  <a:srgbClr val="000000"/>
                </a:solidFill>
                <a:latin typeface="Times New Roman" panose="02020603050405020304" pitchFamily="18" charset="0"/>
                <a:ea typeface="宋体" panose="02010600030101010101" pitchFamily="2" charset="-122"/>
              </a:rPr>
              <a:t>Y</a:t>
            </a:r>
            <a:r>
              <a:rPr lang="en-US" altLang="zh-CN" sz="2400" i="1" baseline="-25000" dirty="0">
                <a:solidFill>
                  <a:srgbClr val="000000"/>
                </a:solidFill>
                <a:latin typeface="Times New Roman" panose="02020603050405020304" pitchFamily="18" charset="0"/>
                <a:ea typeface="宋体" panose="02010600030101010101" pitchFamily="2" charset="-122"/>
              </a:rPr>
              <a:t>n</a:t>
            </a:r>
            <a:r>
              <a:rPr lang="en-US" altLang="zh-CN" sz="2400" baseline="-25000" dirty="0">
                <a:solidFill>
                  <a:srgbClr val="000000"/>
                </a:solidFill>
                <a:latin typeface="Times New Roman" panose="02020603050405020304" pitchFamily="18" charset="0"/>
                <a:ea typeface="宋体" panose="02010600030101010101" pitchFamily="2" charset="-122"/>
              </a:rPr>
              <a:t>-1</a:t>
            </a:r>
            <a:r>
              <a:rPr lang="zh-CN" altLang="en-US" sz="2400" dirty="0">
                <a:solidFill>
                  <a:srgbClr val="000000"/>
                </a:solidFill>
                <a:latin typeface="Times New Roman" panose="02020603050405020304" pitchFamily="18" charset="0"/>
                <a:ea typeface="宋体" panose="02010600030101010101" pitchFamily="2" charset="-122"/>
              </a:rPr>
              <a:t>的最长公共子序列，然后在其尾部加上</a:t>
            </a:r>
            <a:r>
              <a:rPr lang="en-US" altLang="zh-CN" sz="2400" i="1" dirty="0" err="1">
                <a:solidFill>
                  <a:srgbClr val="000000"/>
                </a:solidFill>
                <a:latin typeface="Times New Roman" panose="02020603050405020304" pitchFamily="18" charset="0"/>
                <a:ea typeface="宋体" panose="02010600030101010101" pitchFamily="2" charset="-122"/>
              </a:rPr>
              <a:t>x</a:t>
            </a:r>
            <a:r>
              <a:rPr lang="en-US" altLang="zh-CN" sz="2400" i="1" baseline="-30000" dirty="0" err="1">
                <a:solidFill>
                  <a:srgbClr val="000000"/>
                </a:solidFill>
                <a:latin typeface="Times New Roman" panose="02020603050405020304" pitchFamily="18" charset="0"/>
                <a:ea typeface="宋体" panose="02010600030101010101" pitchFamily="2" charset="-122"/>
              </a:rPr>
              <a:t>m</a:t>
            </a:r>
            <a:r>
              <a:rPr lang="zh-CN" altLang="en-US" sz="2400" dirty="0">
                <a:solidFill>
                  <a:srgbClr val="000000"/>
                </a:solidFill>
                <a:latin typeface="Times New Roman" panose="02020603050405020304" pitchFamily="18" charset="0"/>
                <a:ea typeface="宋体" panose="02010600030101010101" pitchFamily="2" charset="-122"/>
              </a:rPr>
              <a:t>即可得到</a:t>
            </a:r>
            <a:r>
              <a:rPr lang="en-US" altLang="zh-CN" sz="2400" i="1" dirty="0">
                <a:solidFill>
                  <a:srgbClr val="000000"/>
                </a:solidFill>
                <a:latin typeface="Times New Roman" panose="02020603050405020304" pitchFamily="18" charset="0"/>
                <a:ea typeface="宋体" panose="02010600030101010101" pitchFamily="2" charset="-122"/>
              </a:rPr>
              <a:t>X</a:t>
            </a:r>
            <a:r>
              <a:rPr lang="zh-CN" altLang="en-US" sz="2400" dirty="0">
                <a:solidFill>
                  <a:srgbClr val="000000"/>
                </a:solidFill>
                <a:latin typeface="Times New Roman" panose="02020603050405020304" pitchFamily="18" charset="0"/>
                <a:ea typeface="宋体" panose="02010600030101010101" pitchFamily="2" charset="-122"/>
              </a:rPr>
              <a:t>和</a:t>
            </a:r>
            <a:r>
              <a:rPr lang="en-US" altLang="zh-CN" sz="2400" i="1" dirty="0">
                <a:solidFill>
                  <a:srgbClr val="000000"/>
                </a:solidFill>
                <a:latin typeface="Times New Roman" panose="02020603050405020304" pitchFamily="18" charset="0"/>
                <a:ea typeface="宋体" panose="02010600030101010101" pitchFamily="2" charset="-122"/>
              </a:rPr>
              <a:t>Y</a:t>
            </a:r>
            <a:r>
              <a:rPr lang="zh-CN" altLang="en-US" sz="2400" dirty="0">
                <a:solidFill>
                  <a:srgbClr val="000000"/>
                </a:solidFill>
                <a:latin typeface="Times New Roman" panose="02020603050405020304" pitchFamily="18" charset="0"/>
                <a:ea typeface="宋体" panose="02010600030101010101" pitchFamily="2" charset="-122"/>
              </a:rPr>
              <a:t>的最长公共子序列；</a:t>
            </a:r>
          </a:p>
          <a:p>
            <a:pPr algn="just" eaLnBrk="1" fontAlgn="base" hangingPunct="1">
              <a:spcBef>
                <a:spcPct val="50000"/>
              </a:spcBef>
              <a:spcAft>
                <a:spcPct val="0"/>
              </a:spcAft>
              <a:buFont typeface="Arial" panose="020B0604020202020204" pitchFamily="34" charset="0"/>
              <a:buNone/>
            </a:pPr>
            <a:r>
              <a:rPr lang="zh-CN" altLang="en-US" sz="2400" dirty="0">
                <a:solidFill>
                  <a:srgbClr val="000000"/>
                </a:solidFill>
                <a:latin typeface="Times New Roman" panose="02020603050405020304" pitchFamily="18" charset="0"/>
                <a:ea typeface="宋体" panose="02010600030101010101" pitchFamily="2" charset="-122"/>
              </a:rPr>
              <a:t>2、</a:t>
            </a:r>
            <a:r>
              <a:rPr lang="zh-CN" altLang="en-US" sz="2400" dirty="0">
                <a:solidFill>
                  <a:srgbClr val="CC0000"/>
                </a:solidFill>
                <a:latin typeface="Times New Roman" panose="02020603050405020304" pitchFamily="18" charset="0"/>
                <a:ea typeface="宋体" panose="02010600030101010101" pitchFamily="2" charset="-122"/>
              </a:rPr>
              <a:t>当</a:t>
            </a:r>
            <a:r>
              <a:rPr lang="en-US" altLang="zh-CN" sz="2400" i="1" dirty="0" err="1">
                <a:solidFill>
                  <a:srgbClr val="CC0000"/>
                </a:solidFill>
                <a:latin typeface="Times New Roman" panose="02020603050405020304" pitchFamily="18" charset="0"/>
                <a:ea typeface="宋体" panose="02010600030101010101" pitchFamily="2" charset="-122"/>
              </a:rPr>
              <a:t>x</a:t>
            </a:r>
            <a:r>
              <a:rPr lang="en-US" altLang="zh-CN" sz="2400" i="1" baseline="-30000" dirty="0" err="1">
                <a:solidFill>
                  <a:srgbClr val="CC0000"/>
                </a:solidFill>
                <a:latin typeface="Times New Roman" panose="02020603050405020304" pitchFamily="18" charset="0"/>
                <a:ea typeface="宋体" panose="02010600030101010101" pitchFamily="2" charset="-122"/>
              </a:rPr>
              <a:t>m</a:t>
            </a:r>
            <a:r>
              <a:rPr lang="en-US" altLang="zh-CN" sz="2400" dirty="0" err="1">
                <a:solidFill>
                  <a:srgbClr val="CC0000"/>
                </a:solidFill>
                <a:latin typeface="Times New Roman" panose="02020603050405020304" pitchFamily="18" charset="0"/>
                <a:ea typeface="宋体" panose="02010600030101010101" pitchFamily="2" charset="-122"/>
              </a:rPr>
              <a:t>≠</a:t>
            </a:r>
            <a:r>
              <a:rPr lang="en-US" altLang="zh-CN" sz="2400" i="1" dirty="0" err="1">
                <a:solidFill>
                  <a:srgbClr val="CC0000"/>
                </a:solidFill>
                <a:latin typeface="Times New Roman" panose="02020603050405020304" pitchFamily="18" charset="0"/>
                <a:ea typeface="宋体" panose="02010600030101010101" pitchFamily="2" charset="-122"/>
              </a:rPr>
              <a:t>y</a:t>
            </a:r>
            <a:r>
              <a:rPr lang="en-US" altLang="zh-CN" sz="2400" i="1" baseline="-30000" dirty="0" err="1">
                <a:solidFill>
                  <a:srgbClr val="CC0000"/>
                </a:solidFill>
                <a:latin typeface="Times New Roman" panose="02020603050405020304" pitchFamily="18" charset="0"/>
                <a:ea typeface="宋体" panose="02010600030101010101" pitchFamily="2" charset="-122"/>
              </a:rPr>
              <a:t>n</a:t>
            </a:r>
            <a:r>
              <a:rPr lang="zh-CN" altLang="en-US" sz="2400" dirty="0">
                <a:solidFill>
                  <a:srgbClr val="CC0000"/>
                </a:solidFill>
                <a:latin typeface="Times New Roman" panose="02020603050405020304" pitchFamily="18" charset="0"/>
                <a:ea typeface="宋体" panose="02010600030101010101" pitchFamily="2" charset="-122"/>
              </a:rPr>
              <a:t>时</a:t>
            </a:r>
            <a:r>
              <a:rPr lang="zh-CN" altLang="en-US" sz="2400" dirty="0">
                <a:solidFill>
                  <a:srgbClr val="000000"/>
                </a:solidFill>
                <a:latin typeface="Times New Roman" panose="02020603050405020304" pitchFamily="18" charset="0"/>
                <a:ea typeface="宋体" panose="02010600030101010101" pitchFamily="2" charset="-122"/>
              </a:rPr>
              <a:t>，求解两个子问题：（1）找出</a:t>
            </a:r>
            <a:r>
              <a:rPr lang="en-US" altLang="zh-CN" sz="2400" i="1" dirty="0">
                <a:solidFill>
                  <a:srgbClr val="000000"/>
                </a:solidFill>
                <a:latin typeface="Times New Roman" panose="02020603050405020304" pitchFamily="18" charset="0"/>
                <a:ea typeface="宋体" panose="02010600030101010101" pitchFamily="2" charset="-122"/>
              </a:rPr>
              <a:t>X</a:t>
            </a:r>
            <a:r>
              <a:rPr lang="en-US" altLang="zh-CN" sz="2400" i="1" baseline="-30000" dirty="0">
                <a:solidFill>
                  <a:srgbClr val="000000"/>
                </a:solidFill>
                <a:latin typeface="Times New Roman" panose="02020603050405020304" pitchFamily="18" charset="0"/>
                <a:ea typeface="宋体" panose="02010600030101010101" pitchFamily="2" charset="-122"/>
              </a:rPr>
              <a:t>m</a:t>
            </a:r>
            <a:r>
              <a:rPr lang="en-US" altLang="zh-CN" sz="2400" baseline="-30000" dirty="0">
                <a:solidFill>
                  <a:srgbClr val="000000"/>
                </a:solidFill>
                <a:latin typeface="Times New Roman" panose="02020603050405020304" pitchFamily="18" charset="0"/>
                <a:ea typeface="宋体" panose="02010600030101010101" pitchFamily="2" charset="-122"/>
              </a:rPr>
              <a:t>-1</a:t>
            </a:r>
            <a:r>
              <a:rPr lang="zh-CN" altLang="en-US" sz="2400" dirty="0">
                <a:solidFill>
                  <a:srgbClr val="000000"/>
                </a:solidFill>
                <a:latin typeface="Times New Roman" panose="02020603050405020304" pitchFamily="18" charset="0"/>
                <a:ea typeface="宋体" panose="02010600030101010101" pitchFamily="2" charset="-122"/>
              </a:rPr>
              <a:t>和</a:t>
            </a:r>
            <a:r>
              <a:rPr lang="en-US" altLang="zh-CN" sz="2400" i="1" dirty="0">
                <a:solidFill>
                  <a:srgbClr val="000000"/>
                </a:solidFill>
                <a:latin typeface="Times New Roman" panose="02020603050405020304" pitchFamily="18" charset="0"/>
                <a:ea typeface="宋体" panose="02010600030101010101" pitchFamily="2" charset="-122"/>
              </a:rPr>
              <a:t>Y</a:t>
            </a:r>
            <a:r>
              <a:rPr lang="zh-CN" altLang="en-US" sz="2400" dirty="0">
                <a:solidFill>
                  <a:srgbClr val="000000"/>
                </a:solidFill>
                <a:latin typeface="Times New Roman" panose="02020603050405020304" pitchFamily="18" charset="0"/>
                <a:ea typeface="宋体" panose="02010600030101010101" pitchFamily="2" charset="-122"/>
              </a:rPr>
              <a:t>的最长公共子序列；（2）</a:t>
            </a:r>
            <a:r>
              <a:rPr lang="en-US" altLang="zh-CN" sz="2400" i="1" dirty="0" err="1">
                <a:solidFill>
                  <a:srgbClr val="000000"/>
                </a:solidFill>
                <a:latin typeface="Times New Roman" panose="02020603050405020304" pitchFamily="18" charset="0"/>
                <a:ea typeface="宋体" panose="02010600030101010101" pitchFamily="2" charset="-122"/>
              </a:rPr>
              <a:t>X</a:t>
            </a:r>
            <a:r>
              <a:rPr lang="en-US" altLang="zh-CN" sz="2400" i="1" baseline="-30000" dirty="0" err="1">
                <a:solidFill>
                  <a:srgbClr val="000000"/>
                </a:solidFill>
                <a:latin typeface="Times New Roman" panose="02020603050405020304" pitchFamily="18" charset="0"/>
                <a:ea typeface="宋体" panose="02010600030101010101" pitchFamily="2" charset="-122"/>
              </a:rPr>
              <a:t>m</a:t>
            </a:r>
            <a:r>
              <a:rPr lang="zh-CN" altLang="en-US" sz="2400" dirty="0">
                <a:solidFill>
                  <a:srgbClr val="000000"/>
                </a:solidFill>
                <a:latin typeface="Times New Roman" panose="02020603050405020304" pitchFamily="18" charset="0"/>
                <a:ea typeface="宋体" panose="02010600030101010101" pitchFamily="2" charset="-122"/>
              </a:rPr>
              <a:t>和</a:t>
            </a:r>
            <a:r>
              <a:rPr lang="en-US" altLang="zh-CN" sz="2400" i="1" dirty="0">
                <a:solidFill>
                  <a:srgbClr val="000000"/>
                </a:solidFill>
                <a:latin typeface="Times New Roman" panose="02020603050405020304" pitchFamily="18" charset="0"/>
                <a:ea typeface="宋体" panose="02010600030101010101" pitchFamily="2" charset="-122"/>
              </a:rPr>
              <a:t>Y</a:t>
            </a:r>
            <a:r>
              <a:rPr lang="en-US" altLang="zh-CN" sz="2400" i="1" baseline="-30000" dirty="0">
                <a:solidFill>
                  <a:srgbClr val="000000"/>
                </a:solidFill>
                <a:latin typeface="Times New Roman" panose="02020603050405020304" pitchFamily="18" charset="0"/>
                <a:ea typeface="宋体" panose="02010600030101010101" pitchFamily="2" charset="-122"/>
              </a:rPr>
              <a:t>n</a:t>
            </a:r>
            <a:r>
              <a:rPr lang="en-US" altLang="zh-CN" sz="2400" baseline="-30000" dirty="0">
                <a:solidFill>
                  <a:srgbClr val="000000"/>
                </a:solidFill>
                <a:latin typeface="Times New Roman" panose="02020603050405020304" pitchFamily="18" charset="0"/>
                <a:ea typeface="宋体" panose="02010600030101010101" pitchFamily="2" charset="-122"/>
              </a:rPr>
              <a:t>-1</a:t>
            </a:r>
            <a:r>
              <a:rPr lang="zh-CN" altLang="en-US" sz="2400" dirty="0">
                <a:solidFill>
                  <a:srgbClr val="000000"/>
                </a:solidFill>
                <a:latin typeface="Times New Roman" panose="02020603050405020304" pitchFamily="18" charset="0"/>
                <a:ea typeface="宋体" panose="02010600030101010101" pitchFamily="2" charset="-122"/>
              </a:rPr>
              <a:t>的最长公共子序列。这两个公共子序列中的较长者即为</a:t>
            </a:r>
            <a:r>
              <a:rPr lang="en-US" altLang="zh-CN" sz="2400" i="1" dirty="0">
                <a:solidFill>
                  <a:srgbClr val="000000"/>
                </a:solidFill>
                <a:latin typeface="Times New Roman" panose="02020603050405020304" pitchFamily="18" charset="0"/>
                <a:ea typeface="宋体" panose="02010600030101010101" pitchFamily="2" charset="-122"/>
              </a:rPr>
              <a:t>X</a:t>
            </a:r>
            <a:r>
              <a:rPr lang="zh-CN" altLang="en-US" sz="2400" dirty="0">
                <a:solidFill>
                  <a:srgbClr val="000000"/>
                </a:solidFill>
                <a:latin typeface="Times New Roman" panose="02020603050405020304" pitchFamily="18" charset="0"/>
                <a:ea typeface="宋体" panose="02010600030101010101" pitchFamily="2" charset="-122"/>
              </a:rPr>
              <a:t>和</a:t>
            </a:r>
            <a:r>
              <a:rPr lang="en-US" altLang="zh-CN" sz="2400" i="1" dirty="0">
                <a:solidFill>
                  <a:srgbClr val="000000"/>
                </a:solidFill>
                <a:latin typeface="Times New Roman" panose="02020603050405020304" pitchFamily="18" charset="0"/>
                <a:ea typeface="宋体" panose="02010600030101010101" pitchFamily="2" charset="-122"/>
              </a:rPr>
              <a:t>Y</a:t>
            </a:r>
            <a:r>
              <a:rPr lang="zh-CN" altLang="en-US" sz="2400" dirty="0">
                <a:solidFill>
                  <a:srgbClr val="000000"/>
                </a:solidFill>
                <a:latin typeface="Times New Roman" panose="02020603050405020304" pitchFamily="18" charset="0"/>
                <a:ea typeface="宋体" panose="02010600030101010101" pitchFamily="2" charset="-122"/>
              </a:rPr>
              <a:t>的最长公共子序列。用</a:t>
            </a:r>
            <a:r>
              <a:rPr lang="en-US" altLang="zh-CN" sz="2400" dirty="0">
                <a:solidFill>
                  <a:srgbClr val="000000"/>
                </a:solidFill>
                <a:latin typeface="Times New Roman" panose="02020603050405020304" pitchFamily="18" charset="0"/>
                <a:ea typeface="宋体" panose="02010600030101010101" pitchFamily="2" charset="-122"/>
              </a:rPr>
              <a:t>L[</a:t>
            </a:r>
            <a:r>
              <a:rPr lang="en-US" altLang="zh-CN" sz="2400" dirty="0" err="1">
                <a:solidFill>
                  <a:srgbClr val="000000"/>
                </a:solidFill>
                <a:latin typeface="Times New Roman" panose="02020603050405020304" pitchFamily="18" charset="0"/>
                <a:ea typeface="宋体" panose="02010600030101010101" pitchFamily="2" charset="-122"/>
              </a:rPr>
              <a:t>i</a:t>
            </a:r>
            <a:r>
              <a:rPr lang="en-US" altLang="zh-CN" sz="2400" dirty="0">
                <a:solidFill>
                  <a:srgbClr val="000000"/>
                </a:solidFill>
                <a:latin typeface="Times New Roman" panose="02020603050405020304" pitchFamily="18" charset="0"/>
                <a:ea typeface="宋体" panose="02010600030101010101" pitchFamily="2" charset="-122"/>
              </a:rPr>
              <a:t>][j]</a:t>
            </a:r>
            <a:r>
              <a:rPr lang="zh-CN" altLang="en-US" sz="2400" dirty="0">
                <a:solidFill>
                  <a:srgbClr val="000000"/>
                </a:solidFill>
                <a:latin typeface="Times New Roman" panose="02020603050405020304" pitchFamily="18" charset="0"/>
                <a:ea typeface="宋体" panose="02010600030101010101" pitchFamily="2" charset="-122"/>
              </a:rPr>
              <a:t>表示子序列</a:t>
            </a:r>
            <a:r>
              <a:rPr lang="en-US" altLang="zh-CN" sz="2400" i="1" dirty="0">
                <a:solidFill>
                  <a:srgbClr val="000000"/>
                </a:solidFill>
                <a:latin typeface="Times New Roman" panose="02020603050405020304" pitchFamily="18" charset="0"/>
                <a:ea typeface="宋体" panose="02010600030101010101" pitchFamily="2" charset="-122"/>
              </a:rPr>
              <a:t>X</a:t>
            </a:r>
            <a:r>
              <a:rPr lang="en-US" altLang="zh-CN" sz="2400" i="1" baseline="-30000" dirty="0">
                <a:solidFill>
                  <a:srgbClr val="000000"/>
                </a:solidFill>
                <a:latin typeface="Times New Roman" panose="02020603050405020304" pitchFamily="18" charset="0"/>
                <a:ea typeface="宋体" panose="02010600030101010101" pitchFamily="2" charset="-122"/>
              </a:rPr>
              <a:t>i</a:t>
            </a:r>
            <a:r>
              <a:rPr lang="zh-CN" altLang="en-US" sz="2400" dirty="0">
                <a:solidFill>
                  <a:srgbClr val="000000"/>
                </a:solidFill>
                <a:latin typeface="Times New Roman" panose="02020603050405020304" pitchFamily="18" charset="0"/>
                <a:ea typeface="宋体" panose="02010600030101010101" pitchFamily="2" charset="-122"/>
              </a:rPr>
              <a:t>和</a:t>
            </a:r>
            <a:r>
              <a:rPr lang="en-US" altLang="zh-CN" sz="2400" i="1" dirty="0" err="1">
                <a:solidFill>
                  <a:srgbClr val="000000"/>
                </a:solidFill>
                <a:latin typeface="Times New Roman" panose="02020603050405020304" pitchFamily="18" charset="0"/>
                <a:ea typeface="宋体" panose="02010600030101010101" pitchFamily="2" charset="-122"/>
              </a:rPr>
              <a:t>Y</a:t>
            </a:r>
            <a:r>
              <a:rPr lang="en-US" altLang="zh-CN" sz="2400" i="1" baseline="-30000" dirty="0" err="1">
                <a:solidFill>
                  <a:srgbClr val="000000"/>
                </a:solidFill>
                <a:latin typeface="Times New Roman" panose="02020603050405020304" pitchFamily="18" charset="0"/>
                <a:ea typeface="宋体" panose="02010600030101010101" pitchFamily="2" charset="-122"/>
              </a:rPr>
              <a:t>j</a:t>
            </a:r>
            <a:r>
              <a:rPr lang="zh-CN" altLang="en-US" sz="2400" dirty="0">
                <a:solidFill>
                  <a:srgbClr val="000000"/>
                </a:solidFill>
                <a:latin typeface="Times New Roman" panose="02020603050405020304" pitchFamily="18" charset="0"/>
                <a:ea typeface="宋体" panose="02010600030101010101" pitchFamily="2" charset="-122"/>
              </a:rPr>
              <a:t>的最长公共子序列的长度，可得如下动态规划函数：</a:t>
            </a:r>
          </a:p>
          <a:p>
            <a:pPr algn="just" eaLnBrk="1" fontAlgn="base" hangingPunct="1">
              <a:spcBef>
                <a:spcPct val="50000"/>
              </a:spcBef>
              <a:spcAft>
                <a:spcPct val="0"/>
              </a:spcAft>
              <a:buFont typeface="Arial" panose="020B0604020202020204" pitchFamily="34" charset="0"/>
              <a:buNone/>
            </a:pPr>
            <a:r>
              <a:rPr lang="en-US" altLang="zh-CN" sz="2400" dirty="0">
                <a:solidFill>
                  <a:srgbClr val="000000"/>
                </a:solidFill>
                <a:latin typeface="Times New Roman" panose="02020603050405020304" pitchFamily="18" charset="0"/>
                <a:ea typeface="宋体" panose="02010600030101010101" pitchFamily="2" charset="-122"/>
              </a:rPr>
              <a:t>L[0][0]=L[</a:t>
            </a:r>
            <a:r>
              <a:rPr lang="en-US" altLang="zh-CN" sz="2400" dirty="0" err="1">
                <a:solidFill>
                  <a:srgbClr val="000000"/>
                </a:solidFill>
                <a:latin typeface="Times New Roman" panose="02020603050405020304" pitchFamily="18" charset="0"/>
                <a:ea typeface="宋体" panose="02010600030101010101" pitchFamily="2" charset="-122"/>
              </a:rPr>
              <a:t>i</a:t>
            </a:r>
            <a:r>
              <a:rPr lang="en-US" altLang="zh-CN" sz="2400" dirty="0">
                <a:solidFill>
                  <a:srgbClr val="000000"/>
                </a:solidFill>
                <a:latin typeface="Times New Roman" panose="02020603050405020304" pitchFamily="18" charset="0"/>
                <a:ea typeface="宋体" panose="02010600030101010101" pitchFamily="2" charset="-122"/>
              </a:rPr>
              <a:t>][0]=L[0][j]=0(1≤i≤m,1≤j≤n) </a:t>
            </a:r>
            <a:r>
              <a:rPr lang="en-US" altLang="zh-CN" sz="2400" dirty="0" smtClean="0">
                <a:solidFill>
                  <a:srgbClr val="000000"/>
                </a:solidFill>
                <a:latin typeface="Times New Roman" panose="02020603050405020304" pitchFamily="18" charset="0"/>
                <a:ea typeface="宋体" panose="02010600030101010101" pitchFamily="2" charset="-122"/>
              </a:rPr>
              <a:t>         </a:t>
            </a:r>
            <a:r>
              <a:rPr lang="zh-CN" altLang="en-US" sz="2400" dirty="0" smtClean="0">
                <a:solidFill>
                  <a:srgbClr val="000000"/>
                </a:solidFill>
                <a:latin typeface="Times New Roman" panose="02020603050405020304" pitchFamily="18" charset="0"/>
                <a:ea typeface="宋体" panose="02010600030101010101" pitchFamily="2" charset="-122"/>
              </a:rPr>
              <a:t>（边界）</a:t>
            </a:r>
          </a:p>
          <a:p>
            <a:pPr eaLnBrk="1" fontAlgn="base" hangingPunct="1">
              <a:spcBef>
                <a:spcPct val="50000"/>
              </a:spcBef>
              <a:spcAft>
                <a:spcPct val="0"/>
              </a:spcAft>
              <a:buFont typeface="Arial" panose="020B0604020202020204" pitchFamily="34" charset="0"/>
              <a:buNone/>
            </a:pPr>
            <a:r>
              <a:rPr lang="zh-CN" altLang="en-US" sz="2400" dirty="0" smtClean="0">
                <a:solidFill>
                  <a:srgbClr val="000000"/>
                </a:solidFill>
                <a:latin typeface="Times New Roman" panose="02020603050405020304" pitchFamily="18" charset="0"/>
                <a:ea typeface="宋体" panose="02010600030101010101" pitchFamily="2" charset="-122"/>
              </a:rPr>
              <a:t>                                                                        </a:t>
            </a:r>
          </a:p>
          <a:p>
            <a:pPr eaLnBrk="1" fontAlgn="base" hangingPunct="1">
              <a:spcBef>
                <a:spcPct val="50000"/>
              </a:spcBef>
              <a:spcAft>
                <a:spcPct val="0"/>
              </a:spcAft>
              <a:buFont typeface="Arial" panose="020B0604020202020204" pitchFamily="34" charset="0"/>
              <a:buNone/>
            </a:pPr>
            <a:r>
              <a:rPr lang="zh-CN" altLang="en-US" sz="2400" dirty="0" smtClean="0">
                <a:solidFill>
                  <a:srgbClr val="000000"/>
                </a:solidFill>
                <a:latin typeface="Times New Roman" panose="02020603050405020304" pitchFamily="18" charset="0"/>
                <a:ea typeface="宋体" panose="02010600030101010101" pitchFamily="2" charset="-122"/>
              </a:rPr>
              <a:t>                                                                                     （递推式）</a:t>
            </a:r>
          </a:p>
          <a:p>
            <a:pPr algn="just" eaLnBrk="1" fontAlgn="base" hangingPunct="1">
              <a:spcBef>
                <a:spcPct val="50000"/>
              </a:spcBef>
              <a:spcAft>
                <a:spcPct val="0"/>
              </a:spcAft>
              <a:buFont typeface="Arial" panose="020B0604020202020204" pitchFamily="34" charset="0"/>
              <a:buNone/>
            </a:pPr>
            <a:endParaRPr lang="en-US" altLang="zh-CN" sz="2400" dirty="0">
              <a:solidFill>
                <a:srgbClr val="000000"/>
              </a:solidFill>
              <a:latin typeface="Times New Roman" panose="02020603050405020304" pitchFamily="18" charset="0"/>
              <a:ea typeface="宋体" panose="02010600030101010101" pitchFamily="2" charset="-122"/>
            </a:endParaRPr>
          </a:p>
        </p:txBody>
      </p:sp>
      <p:sp>
        <p:nvSpPr>
          <p:cNvPr id="51203" name="Rectangle 4"/>
          <p:cNvSpPr>
            <a:spLocks noChangeArrowheads="1"/>
          </p:cNvSpPr>
          <p:nvPr/>
        </p:nvSpPr>
        <p:spPr bwMode="auto">
          <a:xfrm>
            <a:off x="4300538" y="3290888"/>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aphicFrame>
        <p:nvGraphicFramePr>
          <p:cNvPr id="51204" name="Object 4"/>
          <p:cNvGraphicFramePr>
            <a:graphicFrameLocks noChangeAspect="1"/>
          </p:cNvGraphicFramePr>
          <p:nvPr/>
        </p:nvGraphicFramePr>
        <p:xfrm>
          <a:off x="1992313" y="4941888"/>
          <a:ext cx="6335712" cy="1022350"/>
        </p:xfrm>
        <a:graphic>
          <a:graphicData uri="http://schemas.openxmlformats.org/presentationml/2006/ole">
            <mc:AlternateContent xmlns:mc="http://schemas.openxmlformats.org/markup-compatibility/2006">
              <mc:Choice xmlns:v="urn:schemas-microsoft-com:vml" Requires="v">
                <p:oleObj spid="_x0000_s2062" r:id="rId3" imgW="4076957" imgH="508277" progId="">
                  <p:embed/>
                </p:oleObj>
              </mc:Choice>
              <mc:Fallback>
                <p:oleObj r:id="rId3" imgW="4076957" imgH="508277"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2313" y="4941888"/>
                        <a:ext cx="6335712"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325174257"/>
      </p:ext>
    </p:extLst>
  </p:cSld>
  <p:clrMapOvr>
    <a:masterClrMapping/>
  </p:clrMapOvr>
  <p:transition>
    <p:strips dir="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557349"/>
            <a:ext cx="10515600" cy="5619614"/>
          </a:xfrm>
        </p:spPr>
        <p:txBody>
          <a:bodyPr/>
          <a:lstStyle/>
          <a:p>
            <a:r>
              <a:rPr lang="zh-CN" altLang="en-US" dirty="0" smtClean="0"/>
              <a:t>为了得到高效的算法：把当前的位置</a:t>
            </a:r>
            <a:r>
              <a:rPr lang="en-US" altLang="zh-CN" dirty="0" smtClean="0"/>
              <a:t>(</a:t>
            </a:r>
            <a:r>
              <a:rPr lang="en-US" altLang="zh-CN" dirty="0" err="1"/>
              <a:t>i</a:t>
            </a:r>
            <a:r>
              <a:rPr lang="en-US" altLang="zh-CN" dirty="0" err="1" smtClean="0"/>
              <a:t>,j</a:t>
            </a:r>
            <a:r>
              <a:rPr lang="en-US" altLang="zh-CN" dirty="0" smtClean="0"/>
              <a:t>)</a:t>
            </a:r>
            <a:r>
              <a:rPr lang="zh-CN" altLang="en-US" dirty="0" smtClean="0"/>
              <a:t>看成一个状态，然后定义状态</a:t>
            </a:r>
            <a:r>
              <a:rPr lang="en-US" altLang="zh-CN" dirty="0" smtClean="0"/>
              <a:t>(</a:t>
            </a:r>
            <a:r>
              <a:rPr lang="en-US" altLang="zh-CN" dirty="0" err="1"/>
              <a:t>i</a:t>
            </a:r>
            <a:r>
              <a:rPr lang="en-US" altLang="zh-CN" dirty="0" err="1" smtClean="0"/>
              <a:t>,j</a:t>
            </a:r>
            <a:r>
              <a:rPr lang="en-US" altLang="zh-CN" dirty="0" smtClean="0"/>
              <a:t>)</a:t>
            </a:r>
            <a:r>
              <a:rPr lang="zh-CN" altLang="en-US" dirty="0" smtClean="0"/>
              <a:t>的指标函数</a:t>
            </a:r>
            <a:r>
              <a:rPr lang="en-US" altLang="zh-CN" dirty="0" smtClean="0"/>
              <a:t>d(</a:t>
            </a:r>
            <a:r>
              <a:rPr lang="en-US" altLang="zh-CN" dirty="0" err="1"/>
              <a:t>i</a:t>
            </a:r>
            <a:r>
              <a:rPr lang="en-US" altLang="zh-CN" dirty="0" err="1" smtClean="0"/>
              <a:t>,j</a:t>
            </a:r>
            <a:r>
              <a:rPr lang="en-US" altLang="zh-CN" dirty="0" smtClean="0"/>
              <a:t>)</a:t>
            </a:r>
            <a:r>
              <a:rPr lang="zh-CN" altLang="en-US" dirty="0" smtClean="0"/>
              <a:t>为从格子</a:t>
            </a:r>
            <a:r>
              <a:rPr lang="en-US" altLang="zh-CN" dirty="0" smtClean="0"/>
              <a:t>(</a:t>
            </a:r>
            <a:r>
              <a:rPr lang="en-US" altLang="zh-CN" dirty="0" err="1"/>
              <a:t>i</a:t>
            </a:r>
            <a:r>
              <a:rPr lang="en-US" altLang="zh-CN" dirty="0" err="1" smtClean="0"/>
              <a:t>,j</a:t>
            </a:r>
            <a:r>
              <a:rPr lang="en-US" altLang="zh-CN" dirty="0" smtClean="0"/>
              <a:t>)</a:t>
            </a:r>
            <a:r>
              <a:rPr lang="zh-CN" altLang="en-US" dirty="0" smtClean="0"/>
              <a:t>出发时所能得到的最大和（包括格子</a:t>
            </a:r>
            <a:r>
              <a:rPr lang="en-US" altLang="zh-CN" dirty="0" smtClean="0"/>
              <a:t>(</a:t>
            </a:r>
            <a:r>
              <a:rPr lang="en-US" altLang="zh-CN" dirty="0" err="1"/>
              <a:t>i</a:t>
            </a:r>
            <a:r>
              <a:rPr lang="en-US" altLang="zh-CN" dirty="0" err="1" smtClean="0"/>
              <a:t>,j</a:t>
            </a:r>
            <a:r>
              <a:rPr lang="en-US" altLang="zh-CN" dirty="0" smtClean="0"/>
              <a:t>)</a:t>
            </a:r>
            <a:r>
              <a:rPr lang="zh-CN" altLang="en-US" dirty="0" smtClean="0"/>
              <a:t>本身的值），在这个状态定义下，原问题的解是</a:t>
            </a:r>
            <a:r>
              <a:rPr lang="en-US" altLang="zh-CN" dirty="0" smtClean="0"/>
              <a:t>d(1,1)</a:t>
            </a:r>
            <a:endParaRPr lang="zh-CN" altLang="en-US" dirty="0"/>
          </a:p>
        </p:txBody>
      </p:sp>
      <p:pic>
        <p:nvPicPr>
          <p:cNvPr id="4" name="图片 3"/>
          <p:cNvPicPr>
            <a:picLocks noChangeAspect="1"/>
          </p:cNvPicPr>
          <p:nvPr/>
        </p:nvPicPr>
        <p:blipFill>
          <a:blip r:embed="rId2"/>
          <a:stretch>
            <a:fillRect/>
          </a:stretch>
        </p:blipFill>
        <p:spPr>
          <a:xfrm>
            <a:off x="2778034" y="1963355"/>
            <a:ext cx="6423055" cy="4787789"/>
          </a:xfrm>
          <a:prstGeom prst="rect">
            <a:avLst/>
          </a:prstGeom>
        </p:spPr>
      </p:pic>
    </p:spTree>
    <p:extLst>
      <p:ext uri="{BB962C8B-B14F-4D97-AF65-F5344CB8AC3E}">
        <p14:creationId xmlns:p14="http://schemas.microsoft.com/office/powerpoint/2010/main" val="9219969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226" name="Text Box 4"/>
          <p:cNvSpPr txBox="1">
            <a:spLocks noChangeArrowheads="1"/>
          </p:cNvSpPr>
          <p:nvPr/>
        </p:nvSpPr>
        <p:spPr bwMode="auto">
          <a:xfrm>
            <a:off x="2063750" y="1052514"/>
            <a:ext cx="8001000"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eaLnBrk="1" fontAlgn="base" hangingPunct="1">
              <a:spcBef>
                <a:spcPct val="50000"/>
              </a:spcBef>
              <a:spcAft>
                <a:spcPct val="0"/>
              </a:spcAft>
              <a:buFont typeface="Arial" panose="020B0604020202020204" pitchFamily="34" charset="0"/>
              <a:buNone/>
            </a:pPr>
            <a:r>
              <a:rPr lang="zh-CN" altLang="en-US" sz="2800" b="1" dirty="0">
                <a:solidFill>
                  <a:srgbClr val="000000"/>
                </a:solidFill>
                <a:latin typeface="宋体" panose="02010600030101010101" pitchFamily="2" charset="-122"/>
                <a:ea typeface="宋体" panose="02010600030101010101" pitchFamily="2" charset="-122"/>
              </a:rPr>
              <a:t>把序列</a:t>
            </a:r>
            <a:r>
              <a:rPr lang="en-US" altLang="zh-CN" sz="2800" b="1" i="1" dirty="0">
                <a:solidFill>
                  <a:srgbClr val="000000"/>
                </a:solidFill>
                <a:latin typeface="Times New Roman" panose="02020603050405020304" pitchFamily="18" charset="0"/>
                <a:ea typeface="宋体" panose="02010600030101010101" pitchFamily="2" charset="-122"/>
              </a:rPr>
              <a:t>X</a:t>
            </a:r>
            <a:r>
              <a:rPr lang="en-US" altLang="zh-CN" sz="2800" b="1" dirty="0">
                <a:solidFill>
                  <a:srgbClr val="000000"/>
                </a:solidFill>
                <a:latin typeface="Times New Roman" panose="02020603050405020304" pitchFamily="18" charset="0"/>
                <a:ea typeface="宋体" panose="02010600030101010101" pitchFamily="2" charset="-122"/>
              </a:rPr>
              <a:t>={</a:t>
            </a:r>
            <a:r>
              <a:rPr lang="en-US" altLang="zh-CN" sz="2800" b="1" i="1" dirty="0">
                <a:solidFill>
                  <a:srgbClr val="000000"/>
                </a:solidFill>
                <a:latin typeface="Times New Roman" panose="02020603050405020304" pitchFamily="18" charset="0"/>
                <a:ea typeface="宋体" panose="02010600030101010101" pitchFamily="2" charset="-122"/>
              </a:rPr>
              <a:t>x</a:t>
            </a:r>
            <a:r>
              <a:rPr lang="en-US" altLang="zh-CN" sz="2800" b="1" baseline="-30000" dirty="0">
                <a:solidFill>
                  <a:srgbClr val="000000"/>
                </a:solidFill>
                <a:latin typeface="Times New Roman" panose="02020603050405020304" pitchFamily="18" charset="0"/>
                <a:ea typeface="宋体" panose="02010600030101010101" pitchFamily="2" charset="-122"/>
              </a:rPr>
              <a:t>1</a:t>
            </a:r>
            <a:r>
              <a:rPr lang="en-US" altLang="zh-CN" sz="2800" b="1" dirty="0">
                <a:solidFill>
                  <a:srgbClr val="000000"/>
                </a:solidFill>
                <a:latin typeface="Times New Roman" panose="02020603050405020304" pitchFamily="18" charset="0"/>
                <a:ea typeface="宋体" panose="02010600030101010101" pitchFamily="2" charset="-122"/>
              </a:rPr>
              <a:t>, </a:t>
            </a:r>
            <a:r>
              <a:rPr lang="en-US" altLang="zh-CN" sz="2800" b="1" i="1" dirty="0">
                <a:solidFill>
                  <a:srgbClr val="000000"/>
                </a:solidFill>
                <a:latin typeface="Times New Roman" panose="02020603050405020304" pitchFamily="18" charset="0"/>
                <a:ea typeface="宋体" panose="02010600030101010101" pitchFamily="2" charset="-122"/>
              </a:rPr>
              <a:t>x</a:t>
            </a:r>
            <a:r>
              <a:rPr lang="en-US" altLang="zh-CN" sz="2800" b="1" baseline="-30000" dirty="0">
                <a:solidFill>
                  <a:srgbClr val="000000"/>
                </a:solidFill>
                <a:latin typeface="Times New Roman" panose="02020603050405020304" pitchFamily="18" charset="0"/>
                <a:ea typeface="宋体" panose="02010600030101010101" pitchFamily="2" charset="-122"/>
              </a:rPr>
              <a:t>2</a:t>
            </a:r>
            <a:r>
              <a:rPr lang="en-US" altLang="zh-CN" sz="2800" b="1" dirty="0">
                <a:solidFill>
                  <a:srgbClr val="000000"/>
                </a:solidFill>
                <a:latin typeface="Times New Roman" panose="02020603050405020304" pitchFamily="18" charset="0"/>
                <a:ea typeface="宋体" panose="02010600030101010101" pitchFamily="2" charset="-122"/>
              </a:rPr>
              <a:t>,…, </a:t>
            </a:r>
            <a:r>
              <a:rPr lang="en-US" altLang="zh-CN" sz="2800" b="1" i="1" dirty="0" err="1">
                <a:solidFill>
                  <a:srgbClr val="000000"/>
                </a:solidFill>
                <a:latin typeface="Times New Roman" panose="02020603050405020304" pitchFamily="18" charset="0"/>
                <a:ea typeface="宋体" panose="02010600030101010101" pitchFamily="2" charset="-122"/>
              </a:rPr>
              <a:t>x</a:t>
            </a:r>
            <a:r>
              <a:rPr lang="en-US" altLang="zh-CN" sz="2800" b="1" i="1" baseline="-30000" dirty="0" err="1">
                <a:solidFill>
                  <a:srgbClr val="000000"/>
                </a:solidFill>
                <a:latin typeface="Times New Roman" panose="02020603050405020304" pitchFamily="18" charset="0"/>
                <a:ea typeface="宋体" panose="02010600030101010101" pitchFamily="2" charset="-122"/>
              </a:rPr>
              <a:t>m</a:t>
            </a:r>
            <a:r>
              <a:rPr lang="en-US" altLang="zh-CN" sz="2800" b="1" dirty="0">
                <a:solidFill>
                  <a:srgbClr val="000000"/>
                </a:solidFill>
                <a:latin typeface="Times New Roman" panose="02020603050405020304" pitchFamily="18" charset="0"/>
                <a:ea typeface="宋体" panose="02010600030101010101" pitchFamily="2" charset="-122"/>
              </a:rPr>
              <a:t>}</a:t>
            </a:r>
            <a:r>
              <a:rPr lang="zh-CN" altLang="en-US" sz="2800" b="1" dirty="0">
                <a:solidFill>
                  <a:srgbClr val="000000"/>
                </a:solidFill>
                <a:latin typeface="宋体" panose="02010600030101010101" pitchFamily="2" charset="-122"/>
                <a:ea typeface="宋体" panose="02010600030101010101" pitchFamily="2" charset="-122"/>
              </a:rPr>
              <a:t>和</a:t>
            </a:r>
            <a:r>
              <a:rPr lang="en-US" altLang="zh-CN" sz="2800" b="1" i="1" dirty="0">
                <a:solidFill>
                  <a:srgbClr val="000000"/>
                </a:solidFill>
                <a:latin typeface="Times New Roman" panose="02020603050405020304" pitchFamily="18" charset="0"/>
                <a:ea typeface="宋体" panose="02010600030101010101" pitchFamily="2" charset="-122"/>
              </a:rPr>
              <a:t>Y</a:t>
            </a:r>
            <a:r>
              <a:rPr lang="en-US" altLang="zh-CN" sz="2800" b="1" dirty="0">
                <a:solidFill>
                  <a:srgbClr val="000000"/>
                </a:solidFill>
                <a:latin typeface="Times New Roman" panose="02020603050405020304" pitchFamily="18" charset="0"/>
                <a:ea typeface="宋体" panose="02010600030101010101" pitchFamily="2" charset="-122"/>
              </a:rPr>
              <a:t>={</a:t>
            </a:r>
            <a:r>
              <a:rPr lang="en-US" altLang="zh-CN" sz="2800" b="1" i="1" dirty="0">
                <a:solidFill>
                  <a:srgbClr val="000000"/>
                </a:solidFill>
                <a:latin typeface="Times New Roman" panose="02020603050405020304" pitchFamily="18" charset="0"/>
                <a:ea typeface="宋体" panose="02010600030101010101" pitchFamily="2" charset="-122"/>
              </a:rPr>
              <a:t>y</a:t>
            </a:r>
            <a:r>
              <a:rPr lang="en-US" altLang="zh-CN" sz="2800" b="1" baseline="-30000" dirty="0">
                <a:solidFill>
                  <a:srgbClr val="000000"/>
                </a:solidFill>
                <a:latin typeface="Times New Roman" panose="02020603050405020304" pitchFamily="18" charset="0"/>
                <a:ea typeface="宋体" panose="02010600030101010101" pitchFamily="2" charset="-122"/>
              </a:rPr>
              <a:t>1</a:t>
            </a:r>
            <a:r>
              <a:rPr lang="en-US" altLang="zh-CN" sz="2800" b="1" dirty="0">
                <a:solidFill>
                  <a:srgbClr val="000000"/>
                </a:solidFill>
                <a:latin typeface="Times New Roman" panose="02020603050405020304" pitchFamily="18" charset="0"/>
                <a:ea typeface="宋体" panose="02010600030101010101" pitchFamily="2" charset="-122"/>
              </a:rPr>
              <a:t>, </a:t>
            </a:r>
            <a:r>
              <a:rPr lang="en-US" altLang="zh-CN" sz="2800" b="1" i="1" dirty="0">
                <a:solidFill>
                  <a:srgbClr val="000000"/>
                </a:solidFill>
                <a:latin typeface="Times New Roman" panose="02020603050405020304" pitchFamily="18" charset="0"/>
                <a:ea typeface="宋体" panose="02010600030101010101" pitchFamily="2" charset="-122"/>
              </a:rPr>
              <a:t>y</a:t>
            </a:r>
            <a:r>
              <a:rPr lang="en-US" altLang="zh-CN" sz="2800" b="1" baseline="-30000" dirty="0">
                <a:solidFill>
                  <a:srgbClr val="000000"/>
                </a:solidFill>
                <a:latin typeface="Times New Roman" panose="02020603050405020304" pitchFamily="18" charset="0"/>
                <a:ea typeface="宋体" panose="02010600030101010101" pitchFamily="2" charset="-122"/>
              </a:rPr>
              <a:t>2</a:t>
            </a:r>
            <a:r>
              <a:rPr lang="en-US" altLang="zh-CN" sz="2800" b="1" dirty="0">
                <a:solidFill>
                  <a:srgbClr val="000000"/>
                </a:solidFill>
                <a:latin typeface="Times New Roman" panose="02020603050405020304" pitchFamily="18" charset="0"/>
                <a:ea typeface="宋体" panose="02010600030101010101" pitchFamily="2" charset="-122"/>
              </a:rPr>
              <a:t>,…, </a:t>
            </a:r>
            <a:r>
              <a:rPr lang="en-US" altLang="zh-CN" sz="2800" b="1" i="1" dirty="0" err="1">
                <a:solidFill>
                  <a:srgbClr val="000000"/>
                </a:solidFill>
                <a:latin typeface="Times New Roman" panose="02020603050405020304" pitchFamily="18" charset="0"/>
                <a:ea typeface="宋体" panose="02010600030101010101" pitchFamily="2" charset="-122"/>
              </a:rPr>
              <a:t>y</a:t>
            </a:r>
            <a:r>
              <a:rPr lang="en-US" altLang="zh-CN" sz="2800" b="1" i="1" baseline="-30000" dirty="0" err="1">
                <a:solidFill>
                  <a:srgbClr val="000000"/>
                </a:solidFill>
                <a:latin typeface="Times New Roman" panose="02020603050405020304" pitchFamily="18" charset="0"/>
                <a:ea typeface="宋体" panose="02010600030101010101" pitchFamily="2" charset="-122"/>
              </a:rPr>
              <a:t>n</a:t>
            </a:r>
            <a:r>
              <a:rPr lang="en-US" altLang="zh-CN" sz="2800" b="1" dirty="0">
                <a:solidFill>
                  <a:srgbClr val="000000"/>
                </a:solidFill>
                <a:latin typeface="Times New Roman" panose="02020603050405020304" pitchFamily="18" charset="0"/>
                <a:ea typeface="宋体" panose="02010600030101010101" pitchFamily="2" charset="-122"/>
              </a:rPr>
              <a:t>}</a:t>
            </a:r>
            <a:r>
              <a:rPr lang="zh-CN" altLang="en-US" sz="2800" b="1" dirty="0">
                <a:solidFill>
                  <a:srgbClr val="000000"/>
                </a:solidFill>
                <a:latin typeface="宋体" panose="02010600030101010101" pitchFamily="2" charset="-122"/>
                <a:ea typeface="宋体" panose="02010600030101010101" pitchFamily="2" charset="-122"/>
              </a:rPr>
              <a:t>的最长公共子序列的搜索分为</a:t>
            </a:r>
            <a:r>
              <a:rPr lang="en-US" altLang="zh-CN" sz="2800" b="1" i="1" dirty="0">
                <a:solidFill>
                  <a:srgbClr val="000000"/>
                </a:solidFill>
                <a:latin typeface="Times New Roman" panose="02020603050405020304" pitchFamily="18" charset="0"/>
                <a:ea typeface="宋体" panose="02010600030101010101" pitchFamily="2" charset="-122"/>
              </a:rPr>
              <a:t>m</a:t>
            </a:r>
            <a:r>
              <a:rPr lang="zh-CN" altLang="en-US" sz="2800" b="1" dirty="0">
                <a:solidFill>
                  <a:srgbClr val="000000"/>
                </a:solidFill>
                <a:latin typeface="宋体" panose="02010600030101010101" pitchFamily="2" charset="-122"/>
                <a:ea typeface="宋体" panose="02010600030101010101" pitchFamily="2" charset="-122"/>
              </a:rPr>
              <a:t>个阶段：</a:t>
            </a:r>
          </a:p>
          <a:p>
            <a:pPr eaLnBrk="1" fontAlgn="base" hangingPunct="1">
              <a:spcBef>
                <a:spcPct val="50000"/>
              </a:spcBef>
              <a:spcAft>
                <a:spcPct val="0"/>
              </a:spcAft>
              <a:buSzPct val="100000"/>
              <a:buFont typeface="Wingdings" panose="05000000000000000000" pitchFamily="2" charset="2"/>
              <a:buChar char="n"/>
            </a:pPr>
            <a:r>
              <a:rPr lang="zh-CN" altLang="en-US" sz="2800" b="1" dirty="0">
                <a:solidFill>
                  <a:srgbClr val="000000"/>
                </a:solidFill>
                <a:latin typeface="宋体" panose="02010600030101010101" pitchFamily="2" charset="-122"/>
                <a:ea typeface="宋体" panose="02010600030101010101" pitchFamily="2" charset="-122"/>
              </a:rPr>
              <a:t>	第</a:t>
            </a:r>
            <a:r>
              <a:rPr lang="en-US" altLang="zh-CN" sz="2800" b="1" dirty="0">
                <a:solidFill>
                  <a:srgbClr val="000000"/>
                </a:solidFill>
                <a:latin typeface="Times New Roman" panose="02020603050405020304" pitchFamily="18" charset="0"/>
                <a:ea typeface="宋体" panose="02010600030101010101" pitchFamily="2" charset="-122"/>
              </a:rPr>
              <a:t>1</a:t>
            </a:r>
            <a:r>
              <a:rPr lang="zh-CN" altLang="en-US" sz="2800" b="1" dirty="0">
                <a:solidFill>
                  <a:srgbClr val="000000"/>
                </a:solidFill>
                <a:latin typeface="宋体" panose="02010600030101010101" pitchFamily="2" charset="-122"/>
                <a:ea typeface="宋体" panose="02010600030101010101" pitchFamily="2" charset="-122"/>
              </a:rPr>
              <a:t>阶段，</a:t>
            </a:r>
            <a:r>
              <a:rPr lang="zh-CN" altLang="en-US" sz="2800" b="1" dirty="0" smtClean="0">
                <a:solidFill>
                  <a:srgbClr val="000000"/>
                </a:solidFill>
                <a:latin typeface="宋体" panose="02010600030101010101" pitchFamily="2" charset="-122"/>
                <a:ea typeface="宋体" panose="02010600030101010101" pitchFamily="2" charset="-122"/>
              </a:rPr>
              <a:t>按照</a:t>
            </a:r>
            <a:r>
              <a:rPr lang="zh-CN" altLang="en-US" sz="2800" b="1" dirty="0">
                <a:solidFill>
                  <a:srgbClr val="000000"/>
                </a:solidFill>
                <a:latin typeface="宋体" panose="02010600030101010101" pitchFamily="2" charset="-122"/>
                <a:ea typeface="宋体" panose="02010600030101010101" pitchFamily="2" charset="-122"/>
              </a:rPr>
              <a:t>递</a:t>
            </a:r>
            <a:r>
              <a:rPr lang="zh-CN" altLang="en-US" sz="2800" b="1" dirty="0" smtClean="0">
                <a:solidFill>
                  <a:srgbClr val="000000"/>
                </a:solidFill>
                <a:latin typeface="宋体" panose="02010600030101010101" pitchFamily="2" charset="-122"/>
                <a:ea typeface="宋体" panose="02010600030101010101" pitchFamily="2" charset="-122"/>
              </a:rPr>
              <a:t>推式计算</a:t>
            </a:r>
            <a:r>
              <a:rPr lang="en-US" altLang="zh-CN" sz="2800" b="1" i="1" dirty="0">
                <a:solidFill>
                  <a:srgbClr val="000000"/>
                </a:solidFill>
                <a:latin typeface="Times New Roman" panose="02020603050405020304" pitchFamily="18" charset="0"/>
                <a:ea typeface="宋体" panose="02010600030101010101" pitchFamily="2" charset="-122"/>
              </a:rPr>
              <a:t>X</a:t>
            </a:r>
            <a:r>
              <a:rPr lang="en-US" altLang="zh-CN" sz="2800" b="1" baseline="-30000" dirty="0">
                <a:solidFill>
                  <a:srgbClr val="000000"/>
                </a:solidFill>
                <a:latin typeface="Times New Roman" panose="02020603050405020304" pitchFamily="18" charset="0"/>
                <a:ea typeface="宋体" panose="02010600030101010101" pitchFamily="2" charset="-122"/>
              </a:rPr>
              <a:t>1</a:t>
            </a:r>
            <a:r>
              <a:rPr lang="zh-CN" altLang="en-US" sz="2800" b="1" dirty="0">
                <a:solidFill>
                  <a:srgbClr val="000000"/>
                </a:solidFill>
                <a:latin typeface="宋体" panose="02010600030101010101" pitchFamily="2" charset="-122"/>
                <a:ea typeface="宋体" panose="02010600030101010101" pitchFamily="2" charset="-122"/>
              </a:rPr>
              <a:t>和</a:t>
            </a:r>
            <a:r>
              <a:rPr lang="en-US" altLang="zh-CN" sz="2800" b="1" i="1" dirty="0" err="1">
                <a:solidFill>
                  <a:srgbClr val="000000"/>
                </a:solidFill>
                <a:latin typeface="Times New Roman" panose="02020603050405020304" pitchFamily="18" charset="0"/>
                <a:ea typeface="宋体" panose="02010600030101010101" pitchFamily="2" charset="-122"/>
              </a:rPr>
              <a:t>Y</a:t>
            </a:r>
            <a:r>
              <a:rPr lang="en-US" altLang="zh-CN" sz="2800" b="1" i="1" baseline="-30000" dirty="0" err="1">
                <a:solidFill>
                  <a:srgbClr val="000000"/>
                </a:solidFill>
                <a:latin typeface="Times New Roman" panose="02020603050405020304" pitchFamily="18" charset="0"/>
                <a:ea typeface="宋体" panose="02010600030101010101" pitchFamily="2" charset="-122"/>
              </a:rPr>
              <a:t>j</a:t>
            </a:r>
            <a:r>
              <a:rPr lang="zh-CN" altLang="en-US" sz="2800" b="1" dirty="0">
                <a:solidFill>
                  <a:srgbClr val="000000"/>
                </a:solidFill>
                <a:latin typeface="宋体" panose="02010600030101010101" pitchFamily="2" charset="-122"/>
                <a:ea typeface="宋体" panose="02010600030101010101" pitchFamily="2" charset="-122"/>
              </a:rPr>
              <a:t>的最长公共子序列长度</a:t>
            </a:r>
            <a:r>
              <a:rPr lang="en-US" altLang="zh-CN" sz="2800" b="1" dirty="0">
                <a:solidFill>
                  <a:srgbClr val="000000"/>
                </a:solidFill>
                <a:latin typeface="Times New Roman" panose="02020603050405020304" pitchFamily="18" charset="0"/>
                <a:ea typeface="宋体" panose="02010600030101010101" pitchFamily="2" charset="-122"/>
              </a:rPr>
              <a:t>L[</a:t>
            </a:r>
            <a:r>
              <a:rPr lang="en-US" altLang="zh-CN" sz="2800" b="1" dirty="0">
                <a:solidFill>
                  <a:srgbClr val="CC0000"/>
                </a:solidFill>
                <a:latin typeface="Times New Roman" panose="02020603050405020304" pitchFamily="18" charset="0"/>
                <a:ea typeface="宋体" panose="02010600030101010101" pitchFamily="2" charset="-122"/>
              </a:rPr>
              <a:t>1</a:t>
            </a:r>
            <a:r>
              <a:rPr lang="en-US" altLang="zh-CN" sz="2800" b="1" dirty="0">
                <a:solidFill>
                  <a:srgbClr val="000000"/>
                </a:solidFill>
                <a:latin typeface="Times New Roman" panose="02020603050405020304" pitchFamily="18" charset="0"/>
                <a:ea typeface="宋体" panose="02010600030101010101" pitchFamily="2" charset="-122"/>
              </a:rPr>
              <a:t>][j]</a:t>
            </a:r>
            <a:r>
              <a:rPr lang="zh-CN" altLang="en-US" sz="2800" b="1" dirty="0">
                <a:solidFill>
                  <a:srgbClr val="000000"/>
                </a:solidFill>
                <a:latin typeface="宋体" panose="02010600030101010101" pitchFamily="2" charset="-122"/>
                <a:ea typeface="宋体" panose="02010600030101010101" pitchFamily="2" charset="-122"/>
              </a:rPr>
              <a:t>（</a:t>
            </a:r>
            <a:r>
              <a:rPr lang="en-US" altLang="zh-CN" sz="2800" b="1" dirty="0">
                <a:solidFill>
                  <a:srgbClr val="000000"/>
                </a:solidFill>
                <a:latin typeface="Times New Roman" panose="02020603050405020304" pitchFamily="18" charset="0"/>
                <a:ea typeface="宋体" panose="02010600030101010101" pitchFamily="2" charset="-122"/>
              </a:rPr>
              <a:t>1</a:t>
            </a:r>
            <a:r>
              <a:rPr lang="en-US" altLang="zh-CN" sz="2800" b="1" dirty="0">
                <a:solidFill>
                  <a:srgbClr val="000000"/>
                </a:solidFill>
                <a:latin typeface="宋体" panose="02010600030101010101" pitchFamily="2" charset="-122"/>
                <a:ea typeface="宋体" panose="02010600030101010101" pitchFamily="2" charset="-122"/>
              </a:rPr>
              <a:t>≤</a:t>
            </a:r>
            <a:r>
              <a:rPr lang="en-US" altLang="zh-CN" sz="2800" b="1" dirty="0">
                <a:solidFill>
                  <a:srgbClr val="000000"/>
                </a:solidFill>
                <a:latin typeface="Times New Roman" panose="02020603050405020304" pitchFamily="18" charset="0"/>
                <a:ea typeface="宋体" panose="02010600030101010101" pitchFamily="2" charset="-122"/>
              </a:rPr>
              <a:t>j</a:t>
            </a:r>
            <a:r>
              <a:rPr lang="en-US" altLang="zh-CN" sz="2800" b="1" dirty="0">
                <a:solidFill>
                  <a:srgbClr val="000000"/>
                </a:solidFill>
                <a:latin typeface="宋体" panose="02010600030101010101" pitchFamily="2" charset="-122"/>
                <a:ea typeface="宋体" panose="02010600030101010101" pitchFamily="2" charset="-122"/>
              </a:rPr>
              <a:t>≤</a:t>
            </a:r>
            <a:r>
              <a:rPr lang="en-US" altLang="zh-CN" sz="2800" b="1" dirty="0">
                <a:solidFill>
                  <a:srgbClr val="000000"/>
                </a:solidFill>
                <a:latin typeface="Times New Roman" panose="02020603050405020304" pitchFamily="18" charset="0"/>
                <a:ea typeface="宋体" panose="02010600030101010101" pitchFamily="2" charset="-122"/>
              </a:rPr>
              <a:t>n</a:t>
            </a:r>
            <a:r>
              <a:rPr lang="zh-CN" altLang="en-US" sz="2800" b="1" dirty="0">
                <a:solidFill>
                  <a:srgbClr val="000000"/>
                </a:solidFill>
                <a:latin typeface="宋体" panose="02010600030101010101" pitchFamily="2" charset="-122"/>
                <a:ea typeface="宋体" panose="02010600030101010101" pitchFamily="2" charset="-122"/>
              </a:rPr>
              <a:t>），</a:t>
            </a:r>
          </a:p>
          <a:p>
            <a:pPr eaLnBrk="1" fontAlgn="base" hangingPunct="1">
              <a:spcBef>
                <a:spcPct val="50000"/>
              </a:spcBef>
              <a:spcAft>
                <a:spcPct val="0"/>
              </a:spcAft>
              <a:buSzPct val="100000"/>
              <a:buFont typeface="Wingdings" panose="05000000000000000000" pitchFamily="2" charset="2"/>
              <a:buChar char="n"/>
            </a:pPr>
            <a:r>
              <a:rPr lang="zh-CN" altLang="en-US" sz="2800" b="1" dirty="0">
                <a:solidFill>
                  <a:srgbClr val="000000"/>
                </a:solidFill>
                <a:latin typeface="宋体" panose="02010600030101010101" pitchFamily="2" charset="-122"/>
                <a:ea typeface="宋体" panose="02010600030101010101" pitchFamily="2" charset="-122"/>
              </a:rPr>
              <a:t>	第</a:t>
            </a:r>
            <a:r>
              <a:rPr lang="en-US" altLang="zh-CN" sz="2800" b="1" dirty="0">
                <a:solidFill>
                  <a:srgbClr val="000000"/>
                </a:solidFill>
                <a:latin typeface="Times New Roman" panose="02020603050405020304" pitchFamily="18" charset="0"/>
                <a:ea typeface="宋体" panose="02010600030101010101" pitchFamily="2" charset="-122"/>
              </a:rPr>
              <a:t>2</a:t>
            </a:r>
            <a:r>
              <a:rPr lang="zh-CN" altLang="en-US" sz="2800" b="1" dirty="0">
                <a:solidFill>
                  <a:srgbClr val="000000"/>
                </a:solidFill>
                <a:latin typeface="宋体" panose="02010600030101010101" pitchFamily="2" charset="-122"/>
                <a:ea typeface="宋体" panose="02010600030101010101" pitchFamily="2" charset="-122"/>
              </a:rPr>
              <a:t>阶段，</a:t>
            </a:r>
            <a:r>
              <a:rPr lang="zh-CN" altLang="en-US" sz="2800" b="1" dirty="0" smtClean="0">
                <a:solidFill>
                  <a:srgbClr val="000000"/>
                </a:solidFill>
                <a:latin typeface="宋体" panose="02010600030101010101" pitchFamily="2" charset="-122"/>
                <a:ea typeface="宋体" panose="02010600030101010101" pitchFamily="2" charset="-122"/>
              </a:rPr>
              <a:t>按照</a:t>
            </a:r>
            <a:r>
              <a:rPr lang="zh-CN" altLang="en-US" sz="2800" b="1" dirty="0">
                <a:solidFill>
                  <a:srgbClr val="000000"/>
                </a:solidFill>
                <a:latin typeface="宋体" panose="02010600030101010101" pitchFamily="2" charset="-122"/>
                <a:ea typeface="宋体" panose="02010600030101010101" pitchFamily="2" charset="-122"/>
              </a:rPr>
              <a:t>递</a:t>
            </a:r>
            <a:r>
              <a:rPr lang="zh-CN" altLang="en-US" sz="2800" b="1" dirty="0" smtClean="0">
                <a:solidFill>
                  <a:srgbClr val="000000"/>
                </a:solidFill>
                <a:latin typeface="宋体" panose="02010600030101010101" pitchFamily="2" charset="-122"/>
                <a:ea typeface="宋体" panose="02010600030101010101" pitchFamily="2" charset="-122"/>
              </a:rPr>
              <a:t>推式计算</a:t>
            </a:r>
            <a:r>
              <a:rPr lang="en-US" altLang="zh-CN" sz="2800" b="1" i="1" dirty="0">
                <a:solidFill>
                  <a:srgbClr val="000000"/>
                </a:solidFill>
                <a:latin typeface="Times New Roman" panose="02020603050405020304" pitchFamily="18" charset="0"/>
                <a:ea typeface="宋体" panose="02010600030101010101" pitchFamily="2" charset="-122"/>
              </a:rPr>
              <a:t>X</a:t>
            </a:r>
            <a:r>
              <a:rPr lang="en-US" altLang="zh-CN" sz="2800" b="1" baseline="-30000" dirty="0">
                <a:solidFill>
                  <a:srgbClr val="000000"/>
                </a:solidFill>
                <a:latin typeface="Times New Roman" panose="02020603050405020304" pitchFamily="18" charset="0"/>
                <a:ea typeface="宋体" panose="02010600030101010101" pitchFamily="2" charset="-122"/>
              </a:rPr>
              <a:t>2</a:t>
            </a:r>
            <a:r>
              <a:rPr lang="zh-CN" altLang="en-US" sz="2800" b="1" dirty="0">
                <a:solidFill>
                  <a:srgbClr val="000000"/>
                </a:solidFill>
                <a:latin typeface="宋体" panose="02010600030101010101" pitchFamily="2" charset="-122"/>
                <a:ea typeface="宋体" panose="02010600030101010101" pitchFamily="2" charset="-122"/>
              </a:rPr>
              <a:t>和</a:t>
            </a:r>
            <a:r>
              <a:rPr lang="en-US" altLang="zh-CN" sz="2800" b="1" i="1" dirty="0" err="1">
                <a:solidFill>
                  <a:srgbClr val="000000"/>
                </a:solidFill>
                <a:latin typeface="Times New Roman" panose="02020603050405020304" pitchFamily="18" charset="0"/>
                <a:ea typeface="宋体" panose="02010600030101010101" pitchFamily="2" charset="-122"/>
              </a:rPr>
              <a:t>Y</a:t>
            </a:r>
            <a:r>
              <a:rPr lang="en-US" altLang="zh-CN" sz="2800" b="1" i="1" baseline="-30000" dirty="0" err="1">
                <a:solidFill>
                  <a:srgbClr val="000000"/>
                </a:solidFill>
                <a:latin typeface="Times New Roman" panose="02020603050405020304" pitchFamily="18" charset="0"/>
                <a:ea typeface="宋体" panose="02010600030101010101" pitchFamily="2" charset="-122"/>
              </a:rPr>
              <a:t>j</a:t>
            </a:r>
            <a:r>
              <a:rPr lang="zh-CN" altLang="en-US" sz="2800" b="1" dirty="0">
                <a:solidFill>
                  <a:srgbClr val="000000"/>
                </a:solidFill>
                <a:latin typeface="宋体" panose="02010600030101010101" pitchFamily="2" charset="-122"/>
                <a:ea typeface="宋体" panose="02010600030101010101" pitchFamily="2" charset="-122"/>
              </a:rPr>
              <a:t>的最长公共子序列长度</a:t>
            </a:r>
            <a:r>
              <a:rPr lang="en-US" altLang="zh-CN" sz="2800" b="1" dirty="0">
                <a:solidFill>
                  <a:srgbClr val="000000"/>
                </a:solidFill>
                <a:latin typeface="Times New Roman" panose="02020603050405020304" pitchFamily="18" charset="0"/>
                <a:ea typeface="宋体" panose="02010600030101010101" pitchFamily="2" charset="-122"/>
              </a:rPr>
              <a:t>L[</a:t>
            </a:r>
            <a:r>
              <a:rPr lang="en-US" altLang="zh-CN" sz="2800" b="1" dirty="0">
                <a:solidFill>
                  <a:srgbClr val="CC0000"/>
                </a:solidFill>
                <a:latin typeface="Times New Roman" panose="02020603050405020304" pitchFamily="18" charset="0"/>
                <a:ea typeface="宋体" panose="02010600030101010101" pitchFamily="2" charset="-122"/>
              </a:rPr>
              <a:t>2</a:t>
            </a:r>
            <a:r>
              <a:rPr lang="en-US" altLang="zh-CN" sz="2800" b="1" dirty="0">
                <a:solidFill>
                  <a:srgbClr val="000000"/>
                </a:solidFill>
                <a:latin typeface="Times New Roman" panose="02020603050405020304" pitchFamily="18" charset="0"/>
                <a:ea typeface="宋体" panose="02010600030101010101" pitchFamily="2" charset="-122"/>
              </a:rPr>
              <a:t>][j]</a:t>
            </a:r>
            <a:r>
              <a:rPr lang="zh-CN" altLang="en-US" sz="2800" b="1" dirty="0">
                <a:solidFill>
                  <a:srgbClr val="000000"/>
                </a:solidFill>
                <a:latin typeface="宋体" panose="02010600030101010101" pitchFamily="2" charset="-122"/>
                <a:ea typeface="宋体" panose="02010600030101010101" pitchFamily="2" charset="-122"/>
              </a:rPr>
              <a:t>（</a:t>
            </a:r>
            <a:r>
              <a:rPr lang="en-US" altLang="zh-CN" sz="2800" b="1" dirty="0">
                <a:solidFill>
                  <a:srgbClr val="000000"/>
                </a:solidFill>
                <a:latin typeface="Times New Roman" panose="02020603050405020304" pitchFamily="18" charset="0"/>
                <a:ea typeface="宋体" panose="02010600030101010101" pitchFamily="2" charset="-122"/>
              </a:rPr>
              <a:t>1</a:t>
            </a:r>
            <a:r>
              <a:rPr lang="en-US" altLang="zh-CN" sz="2800" b="1" dirty="0">
                <a:solidFill>
                  <a:srgbClr val="000000"/>
                </a:solidFill>
                <a:latin typeface="宋体" panose="02010600030101010101" pitchFamily="2" charset="-122"/>
                <a:ea typeface="宋体" panose="02010600030101010101" pitchFamily="2" charset="-122"/>
              </a:rPr>
              <a:t>≤</a:t>
            </a:r>
            <a:r>
              <a:rPr lang="en-US" altLang="zh-CN" sz="2800" b="1" dirty="0">
                <a:solidFill>
                  <a:srgbClr val="000000"/>
                </a:solidFill>
                <a:latin typeface="Times New Roman" panose="02020603050405020304" pitchFamily="18" charset="0"/>
                <a:ea typeface="宋体" panose="02010600030101010101" pitchFamily="2" charset="-122"/>
              </a:rPr>
              <a:t>j</a:t>
            </a:r>
            <a:r>
              <a:rPr lang="en-US" altLang="zh-CN" sz="2800" b="1" dirty="0">
                <a:solidFill>
                  <a:srgbClr val="000000"/>
                </a:solidFill>
                <a:latin typeface="宋体" panose="02010600030101010101" pitchFamily="2" charset="-122"/>
                <a:ea typeface="宋体" panose="02010600030101010101" pitchFamily="2" charset="-122"/>
              </a:rPr>
              <a:t>≤</a:t>
            </a:r>
            <a:r>
              <a:rPr lang="en-US" altLang="zh-CN" sz="2800" b="1" dirty="0">
                <a:solidFill>
                  <a:srgbClr val="000000"/>
                </a:solidFill>
                <a:latin typeface="Times New Roman" panose="02020603050405020304" pitchFamily="18" charset="0"/>
                <a:ea typeface="宋体" panose="02010600030101010101" pitchFamily="2" charset="-122"/>
              </a:rPr>
              <a:t>n</a:t>
            </a:r>
            <a:r>
              <a:rPr lang="zh-CN" altLang="en-US" sz="2800" b="1" dirty="0">
                <a:solidFill>
                  <a:srgbClr val="000000"/>
                </a:solidFill>
                <a:latin typeface="宋体" panose="02010600030101010101" pitchFamily="2" charset="-122"/>
                <a:ea typeface="宋体" panose="02010600030101010101" pitchFamily="2" charset="-122"/>
              </a:rPr>
              <a:t>），</a:t>
            </a:r>
          </a:p>
          <a:p>
            <a:pPr eaLnBrk="1" fontAlgn="base" hangingPunct="1">
              <a:spcBef>
                <a:spcPct val="50000"/>
              </a:spcBef>
              <a:spcAft>
                <a:spcPct val="0"/>
              </a:spcAft>
              <a:buSzPct val="100000"/>
              <a:buFont typeface="Wingdings" panose="05000000000000000000" pitchFamily="2" charset="2"/>
              <a:buChar char="n"/>
            </a:pPr>
            <a:r>
              <a:rPr lang="zh-CN" altLang="en-US" sz="2800" b="1" dirty="0">
                <a:solidFill>
                  <a:srgbClr val="000000"/>
                </a:solidFill>
                <a:latin typeface="宋体" panose="02010600030101010101" pitchFamily="2" charset="-122"/>
                <a:ea typeface="宋体" panose="02010600030101010101" pitchFamily="2" charset="-122"/>
              </a:rPr>
              <a:t>	依此类推，最后在第</a:t>
            </a:r>
            <a:r>
              <a:rPr lang="en-US" altLang="zh-CN" sz="2800" b="1" i="1" dirty="0">
                <a:solidFill>
                  <a:srgbClr val="000000"/>
                </a:solidFill>
                <a:latin typeface="Times New Roman" panose="02020603050405020304" pitchFamily="18" charset="0"/>
                <a:ea typeface="宋体" panose="02010600030101010101" pitchFamily="2" charset="-122"/>
              </a:rPr>
              <a:t>m</a:t>
            </a:r>
            <a:r>
              <a:rPr lang="zh-CN" altLang="en-US" sz="2800" b="1" dirty="0">
                <a:solidFill>
                  <a:srgbClr val="000000"/>
                </a:solidFill>
                <a:latin typeface="宋体" panose="02010600030101010101" pitchFamily="2" charset="-122"/>
                <a:ea typeface="宋体" panose="02010600030101010101" pitchFamily="2" charset="-122"/>
              </a:rPr>
              <a:t>阶段，计算</a:t>
            </a:r>
            <a:r>
              <a:rPr lang="en-US" altLang="zh-CN" sz="2800" b="1" i="1" dirty="0" err="1">
                <a:solidFill>
                  <a:srgbClr val="000000"/>
                </a:solidFill>
                <a:latin typeface="Times New Roman" panose="02020603050405020304" pitchFamily="18" charset="0"/>
                <a:ea typeface="宋体" panose="02010600030101010101" pitchFamily="2" charset="-122"/>
              </a:rPr>
              <a:t>X</a:t>
            </a:r>
            <a:r>
              <a:rPr lang="en-US" altLang="zh-CN" sz="2800" b="1" i="1" baseline="-30000" dirty="0" err="1">
                <a:solidFill>
                  <a:srgbClr val="000000"/>
                </a:solidFill>
                <a:latin typeface="Times New Roman" panose="02020603050405020304" pitchFamily="18" charset="0"/>
                <a:ea typeface="宋体" panose="02010600030101010101" pitchFamily="2" charset="-122"/>
              </a:rPr>
              <a:t>m</a:t>
            </a:r>
            <a:r>
              <a:rPr lang="zh-CN" altLang="en-US" sz="2800" b="1" dirty="0">
                <a:solidFill>
                  <a:srgbClr val="000000"/>
                </a:solidFill>
                <a:latin typeface="宋体" panose="02010600030101010101" pitchFamily="2" charset="-122"/>
                <a:ea typeface="宋体" panose="02010600030101010101" pitchFamily="2" charset="-122"/>
              </a:rPr>
              <a:t>和</a:t>
            </a:r>
            <a:r>
              <a:rPr lang="en-US" altLang="zh-CN" sz="2800" b="1" i="1" dirty="0" err="1">
                <a:solidFill>
                  <a:srgbClr val="000000"/>
                </a:solidFill>
                <a:latin typeface="Times New Roman" panose="02020603050405020304" pitchFamily="18" charset="0"/>
                <a:ea typeface="宋体" panose="02010600030101010101" pitchFamily="2" charset="-122"/>
              </a:rPr>
              <a:t>Y</a:t>
            </a:r>
            <a:r>
              <a:rPr lang="en-US" altLang="zh-CN" sz="2800" b="1" i="1" baseline="-30000" dirty="0" err="1">
                <a:solidFill>
                  <a:srgbClr val="000000"/>
                </a:solidFill>
                <a:latin typeface="Times New Roman" panose="02020603050405020304" pitchFamily="18" charset="0"/>
                <a:ea typeface="宋体" panose="02010600030101010101" pitchFamily="2" charset="-122"/>
              </a:rPr>
              <a:t>j</a:t>
            </a:r>
            <a:r>
              <a:rPr lang="zh-CN" altLang="en-US" sz="2800" b="1" dirty="0">
                <a:solidFill>
                  <a:srgbClr val="000000"/>
                </a:solidFill>
                <a:latin typeface="宋体" panose="02010600030101010101" pitchFamily="2" charset="-122"/>
                <a:ea typeface="宋体" panose="02010600030101010101" pitchFamily="2" charset="-122"/>
              </a:rPr>
              <a:t>的最长公共子序列长度</a:t>
            </a:r>
            <a:r>
              <a:rPr lang="en-US" altLang="zh-CN" sz="2800" b="1" dirty="0">
                <a:solidFill>
                  <a:srgbClr val="000000"/>
                </a:solidFill>
                <a:latin typeface="Times New Roman" panose="02020603050405020304" pitchFamily="18" charset="0"/>
                <a:ea typeface="宋体" panose="02010600030101010101" pitchFamily="2" charset="-122"/>
              </a:rPr>
              <a:t>L[</a:t>
            </a:r>
            <a:r>
              <a:rPr lang="en-US" altLang="zh-CN" sz="2800" b="1" dirty="0">
                <a:solidFill>
                  <a:srgbClr val="CC0000"/>
                </a:solidFill>
                <a:latin typeface="Times New Roman" panose="02020603050405020304" pitchFamily="18" charset="0"/>
                <a:ea typeface="宋体" panose="02010600030101010101" pitchFamily="2" charset="-122"/>
              </a:rPr>
              <a:t>m</a:t>
            </a:r>
            <a:r>
              <a:rPr lang="en-US" altLang="zh-CN" sz="2800" b="1" dirty="0">
                <a:solidFill>
                  <a:srgbClr val="000000"/>
                </a:solidFill>
                <a:latin typeface="Times New Roman" panose="02020603050405020304" pitchFamily="18" charset="0"/>
                <a:ea typeface="宋体" panose="02010600030101010101" pitchFamily="2" charset="-122"/>
              </a:rPr>
              <a:t>][j]</a:t>
            </a:r>
            <a:r>
              <a:rPr lang="zh-CN" altLang="en-US" sz="2800" b="1" dirty="0">
                <a:solidFill>
                  <a:srgbClr val="000000"/>
                </a:solidFill>
                <a:latin typeface="宋体" panose="02010600030101010101" pitchFamily="2" charset="-122"/>
                <a:ea typeface="宋体" panose="02010600030101010101" pitchFamily="2" charset="-122"/>
              </a:rPr>
              <a:t>（</a:t>
            </a:r>
            <a:r>
              <a:rPr lang="en-US" altLang="zh-CN" sz="2800" b="1" dirty="0">
                <a:solidFill>
                  <a:srgbClr val="000000"/>
                </a:solidFill>
                <a:latin typeface="Times New Roman" panose="02020603050405020304" pitchFamily="18" charset="0"/>
                <a:ea typeface="宋体" panose="02010600030101010101" pitchFamily="2" charset="-122"/>
              </a:rPr>
              <a:t>1</a:t>
            </a:r>
            <a:r>
              <a:rPr lang="en-US" altLang="zh-CN" sz="2800" b="1" dirty="0">
                <a:solidFill>
                  <a:srgbClr val="000000"/>
                </a:solidFill>
                <a:latin typeface="宋体" panose="02010600030101010101" pitchFamily="2" charset="-122"/>
                <a:ea typeface="宋体" panose="02010600030101010101" pitchFamily="2" charset="-122"/>
              </a:rPr>
              <a:t>≤</a:t>
            </a:r>
            <a:r>
              <a:rPr lang="en-US" altLang="zh-CN" sz="2800" b="1" dirty="0">
                <a:solidFill>
                  <a:srgbClr val="000000"/>
                </a:solidFill>
                <a:latin typeface="Times New Roman" panose="02020603050405020304" pitchFamily="18" charset="0"/>
                <a:ea typeface="宋体" panose="02010600030101010101" pitchFamily="2" charset="-122"/>
              </a:rPr>
              <a:t>j</a:t>
            </a:r>
            <a:r>
              <a:rPr lang="en-US" altLang="zh-CN" sz="2800" b="1" dirty="0">
                <a:solidFill>
                  <a:srgbClr val="000000"/>
                </a:solidFill>
                <a:latin typeface="宋体" panose="02010600030101010101" pitchFamily="2" charset="-122"/>
                <a:ea typeface="宋体" panose="02010600030101010101" pitchFamily="2" charset="-122"/>
              </a:rPr>
              <a:t>≤</a:t>
            </a:r>
            <a:r>
              <a:rPr lang="en-US" altLang="zh-CN" sz="2800" b="1" dirty="0">
                <a:solidFill>
                  <a:srgbClr val="000000"/>
                </a:solidFill>
                <a:latin typeface="Times New Roman" panose="02020603050405020304" pitchFamily="18" charset="0"/>
                <a:ea typeface="宋体" panose="02010600030101010101" pitchFamily="2" charset="-122"/>
              </a:rPr>
              <a:t>n</a:t>
            </a:r>
            <a:r>
              <a:rPr lang="zh-CN" altLang="en-US" sz="2800" b="1" dirty="0">
                <a:solidFill>
                  <a:srgbClr val="000000"/>
                </a:solidFill>
                <a:latin typeface="宋体" panose="02010600030101010101" pitchFamily="2" charset="-122"/>
                <a:ea typeface="宋体" panose="02010600030101010101" pitchFamily="2" charset="-122"/>
              </a:rPr>
              <a:t>），</a:t>
            </a:r>
          </a:p>
          <a:p>
            <a:pPr eaLnBrk="1" fontAlgn="base" hangingPunct="1">
              <a:spcBef>
                <a:spcPct val="50000"/>
              </a:spcBef>
              <a:spcAft>
                <a:spcPct val="0"/>
              </a:spcAft>
              <a:buSzPct val="100000"/>
              <a:buFont typeface="Wingdings" panose="05000000000000000000" pitchFamily="2" charset="2"/>
              <a:buChar char="n"/>
            </a:pPr>
            <a:r>
              <a:rPr lang="zh-CN" altLang="en-US" sz="2800" b="1" dirty="0">
                <a:solidFill>
                  <a:srgbClr val="000000"/>
                </a:solidFill>
                <a:latin typeface="宋体" panose="02010600030101010101" pitchFamily="2" charset="-122"/>
                <a:ea typeface="宋体" panose="02010600030101010101" pitchFamily="2" charset="-122"/>
              </a:rPr>
              <a:t>	</a:t>
            </a:r>
            <a:r>
              <a:rPr lang="en-US" altLang="zh-CN" sz="2800" b="1" dirty="0">
                <a:solidFill>
                  <a:srgbClr val="000000"/>
                </a:solidFill>
                <a:latin typeface="Times New Roman" panose="02020603050405020304" pitchFamily="18" charset="0"/>
                <a:ea typeface="宋体" panose="02010600030101010101" pitchFamily="2" charset="-122"/>
              </a:rPr>
              <a:t>L[m][n]</a:t>
            </a:r>
            <a:r>
              <a:rPr lang="zh-CN" altLang="en-US" sz="2800" b="1" dirty="0">
                <a:solidFill>
                  <a:srgbClr val="000000"/>
                </a:solidFill>
                <a:latin typeface="宋体" panose="02010600030101010101" pitchFamily="2" charset="-122"/>
                <a:ea typeface="宋体" panose="02010600030101010101" pitchFamily="2" charset="-122"/>
              </a:rPr>
              <a:t>就是序列</a:t>
            </a:r>
            <a:r>
              <a:rPr lang="en-US" altLang="zh-CN" sz="2800" b="1" i="1" dirty="0" err="1">
                <a:solidFill>
                  <a:srgbClr val="000000"/>
                </a:solidFill>
                <a:latin typeface="Times New Roman" panose="02020603050405020304" pitchFamily="18" charset="0"/>
                <a:ea typeface="宋体" panose="02010600030101010101" pitchFamily="2" charset="-122"/>
              </a:rPr>
              <a:t>X</a:t>
            </a:r>
            <a:r>
              <a:rPr lang="en-US" altLang="zh-CN" sz="2800" b="1" i="1" baseline="-30000" dirty="0" err="1">
                <a:solidFill>
                  <a:srgbClr val="000000"/>
                </a:solidFill>
                <a:latin typeface="Times New Roman" panose="02020603050405020304" pitchFamily="18" charset="0"/>
                <a:ea typeface="宋体" panose="02010600030101010101" pitchFamily="2" charset="-122"/>
              </a:rPr>
              <a:t>m</a:t>
            </a:r>
            <a:r>
              <a:rPr lang="zh-CN" altLang="en-US" sz="2800" b="1" dirty="0">
                <a:solidFill>
                  <a:srgbClr val="000000"/>
                </a:solidFill>
                <a:latin typeface="宋体" panose="02010600030101010101" pitchFamily="2" charset="-122"/>
                <a:ea typeface="宋体" panose="02010600030101010101" pitchFamily="2" charset="-122"/>
              </a:rPr>
              <a:t>和</a:t>
            </a:r>
            <a:r>
              <a:rPr lang="en-US" altLang="zh-CN" sz="2800" b="1" i="1" dirty="0" err="1">
                <a:solidFill>
                  <a:srgbClr val="000000"/>
                </a:solidFill>
                <a:latin typeface="Times New Roman" panose="02020603050405020304" pitchFamily="18" charset="0"/>
                <a:ea typeface="宋体" panose="02010600030101010101" pitchFamily="2" charset="-122"/>
              </a:rPr>
              <a:t>Y</a:t>
            </a:r>
            <a:r>
              <a:rPr lang="en-US" altLang="zh-CN" sz="2800" b="1" i="1" baseline="-30000" dirty="0" err="1">
                <a:solidFill>
                  <a:srgbClr val="000000"/>
                </a:solidFill>
                <a:latin typeface="Times New Roman" panose="02020603050405020304" pitchFamily="18" charset="0"/>
                <a:ea typeface="宋体" panose="02010600030101010101" pitchFamily="2" charset="-122"/>
              </a:rPr>
              <a:t>n</a:t>
            </a:r>
            <a:r>
              <a:rPr lang="zh-CN" altLang="en-US" sz="2800" b="1" dirty="0">
                <a:solidFill>
                  <a:srgbClr val="000000"/>
                </a:solidFill>
                <a:latin typeface="宋体" panose="02010600030101010101" pitchFamily="2" charset="-122"/>
                <a:ea typeface="宋体" panose="02010600030101010101" pitchFamily="2" charset="-122"/>
              </a:rPr>
              <a:t>的最长公共子序列的长度。</a:t>
            </a:r>
            <a:r>
              <a:rPr lang="zh-CN" altLang="en-US" sz="2800" b="1" dirty="0">
                <a:solidFill>
                  <a:srgbClr val="000000"/>
                </a:solidFill>
                <a:latin typeface="Times New Roman" panose="02020603050405020304" pitchFamily="18" charset="0"/>
                <a:ea typeface="宋体" panose="02010600030101010101" pitchFamily="2" charset="-122"/>
              </a:rPr>
              <a:t> </a:t>
            </a:r>
          </a:p>
        </p:txBody>
      </p:sp>
    </p:spTree>
    <p:extLst>
      <p:ext uri="{BB962C8B-B14F-4D97-AF65-F5344CB8AC3E}">
        <p14:creationId xmlns:p14="http://schemas.microsoft.com/office/powerpoint/2010/main" val="2298263517"/>
      </p:ext>
    </p:extLst>
  </p:cSld>
  <p:clrMapOvr>
    <a:masterClrMapping/>
  </p:clrMapOvr>
  <p:transition>
    <p:strips dir="rd"/>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250" name="Rectangle 319"/>
          <p:cNvSpPr>
            <a:spLocks noChangeArrowheads="1"/>
          </p:cNvSpPr>
          <p:nvPr/>
        </p:nvSpPr>
        <p:spPr bwMode="auto">
          <a:xfrm>
            <a:off x="3628735" y="998538"/>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53251" name="Text Box 258"/>
          <p:cNvSpPr txBox="1">
            <a:spLocks noChangeArrowheads="1"/>
          </p:cNvSpPr>
          <p:nvPr/>
        </p:nvSpPr>
        <p:spPr bwMode="auto">
          <a:xfrm>
            <a:off x="1774825" y="1989139"/>
            <a:ext cx="1944688"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2400" b="1">
                <a:solidFill>
                  <a:srgbClr val="000000"/>
                </a:solidFill>
                <a:latin typeface="Times New Roman" panose="02020603050405020304" pitchFamily="18" charset="0"/>
                <a:ea typeface="宋体" panose="02010600030101010101" pitchFamily="2" charset="-122"/>
              </a:rPr>
              <a:t>(a) </a:t>
            </a:r>
            <a:r>
              <a:rPr lang="zh-CN" altLang="en-US" sz="2400" b="1">
                <a:solidFill>
                  <a:srgbClr val="000000"/>
                </a:solidFill>
                <a:latin typeface="Times New Roman" panose="02020603050405020304" pitchFamily="18" charset="0"/>
                <a:ea typeface="宋体" panose="02010600030101010101" pitchFamily="2" charset="-122"/>
              </a:rPr>
              <a:t>长度矩阵</a:t>
            </a:r>
            <a:r>
              <a:rPr lang="en-US" altLang="zh-CN" sz="2400" b="1">
                <a:solidFill>
                  <a:srgbClr val="000000"/>
                </a:solidFill>
                <a:latin typeface="Times New Roman" panose="02020603050405020304" pitchFamily="18" charset="0"/>
                <a:ea typeface="宋体" panose="02010600030101010101" pitchFamily="2" charset="-122"/>
              </a:rPr>
              <a:t>L                             </a:t>
            </a:r>
            <a:r>
              <a:rPr lang="zh-CN" altLang="en-US" sz="2400" b="1">
                <a:solidFill>
                  <a:srgbClr val="000000"/>
                </a:solidFill>
                <a:latin typeface="Times New Roman" panose="02020603050405020304" pitchFamily="18" charset="0"/>
                <a:ea typeface="宋体" panose="02010600030101010101" pitchFamily="2" charset="-122"/>
              </a:rPr>
              <a:t> </a:t>
            </a:r>
          </a:p>
        </p:txBody>
      </p:sp>
      <p:graphicFrame>
        <p:nvGraphicFramePr>
          <p:cNvPr id="53252" name="Group 4"/>
          <p:cNvGraphicFramePr>
            <a:graphicFrameLocks noGrp="1"/>
          </p:cNvGraphicFramePr>
          <p:nvPr/>
        </p:nvGraphicFramePr>
        <p:xfrm>
          <a:off x="3906838" y="2452688"/>
          <a:ext cx="5141912" cy="4150998"/>
        </p:xfrm>
        <a:graphic>
          <a:graphicData uri="http://schemas.openxmlformats.org/drawingml/2006/table">
            <a:tbl>
              <a:tblPr/>
              <a:tblGrid>
                <a:gridCol w="466725"/>
                <a:gridCol w="463550"/>
                <a:gridCol w="463550"/>
                <a:gridCol w="466725"/>
                <a:gridCol w="468312"/>
                <a:gridCol w="468313"/>
                <a:gridCol w="469900"/>
                <a:gridCol w="468312"/>
                <a:gridCol w="469900"/>
                <a:gridCol w="469900"/>
                <a:gridCol w="466725"/>
              </a:tblGrid>
              <a:tr h="517525">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9113">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9113">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9113">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9113">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9113">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7525">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9113">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53362" name="Text Box 1500"/>
          <p:cNvSpPr txBox="1">
            <a:spLocks noChangeArrowheads="1"/>
          </p:cNvSpPr>
          <p:nvPr/>
        </p:nvSpPr>
        <p:spPr bwMode="auto">
          <a:xfrm>
            <a:off x="2208213" y="188914"/>
            <a:ext cx="799306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eaLnBrk="1" fontAlgn="base" hangingPunct="1">
              <a:spcBef>
                <a:spcPct val="50000"/>
              </a:spcBef>
              <a:spcAft>
                <a:spcPct val="0"/>
              </a:spcAft>
              <a:buFont typeface="Arial" panose="020B0604020202020204" pitchFamily="34" charset="0"/>
              <a:buNone/>
            </a:pPr>
            <a:r>
              <a:rPr lang="zh-CN" altLang="en-US" sz="2400" b="1" dirty="0">
                <a:solidFill>
                  <a:srgbClr val="000000"/>
                </a:solidFill>
                <a:latin typeface="Times New Roman" panose="02020603050405020304" pitchFamily="18" charset="0"/>
                <a:ea typeface="宋体" panose="02010600030101010101" pitchFamily="2" charset="-122"/>
              </a:rPr>
              <a:t>例：序列</a:t>
            </a:r>
            <a:r>
              <a:rPr lang="en-US" altLang="zh-CN" sz="2400" b="1" i="1" dirty="0">
                <a:solidFill>
                  <a:srgbClr val="000000"/>
                </a:solidFill>
                <a:latin typeface="Times New Roman" panose="02020603050405020304" pitchFamily="18" charset="0"/>
                <a:ea typeface="宋体" panose="02010600030101010101" pitchFamily="2" charset="-122"/>
              </a:rPr>
              <a:t>X</a:t>
            </a:r>
            <a:r>
              <a:rPr lang="en-US" altLang="zh-CN" sz="2400" b="1" dirty="0">
                <a:solidFill>
                  <a:srgbClr val="000000"/>
                </a:solidFill>
                <a:latin typeface="Times New Roman" panose="02020603050405020304" pitchFamily="18" charset="0"/>
                <a:ea typeface="宋体" panose="02010600030101010101" pitchFamily="2" charset="-122"/>
              </a:rPr>
              <a:t>=(</a:t>
            </a:r>
            <a:r>
              <a:rPr lang="en-US" altLang="zh-CN" sz="2400" b="1" i="1" dirty="0">
                <a:solidFill>
                  <a:srgbClr val="000000"/>
                </a:solidFill>
                <a:latin typeface="Times New Roman" panose="02020603050405020304" pitchFamily="18" charset="0"/>
                <a:ea typeface="宋体" panose="02010600030101010101" pitchFamily="2" charset="-122"/>
              </a:rPr>
              <a:t>a</a:t>
            </a:r>
            <a:r>
              <a:rPr lang="en-US" altLang="zh-CN" sz="2400" b="1" dirty="0">
                <a:solidFill>
                  <a:srgbClr val="000000"/>
                </a:solidFill>
                <a:latin typeface="Times New Roman" panose="02020603050405020304" pitchFamily="18" charset="0"/>
                <a:ea typeface="宋体" panose="02010600030101010101" pitchFamily="2" charset="-122"/>
              </a:rPr>
              <a:t>, </a:t>
            </a:r>
            <a:r>
              <a:rPr lang="en-US" altLang="zh-CN" sz="2400" b="1" i="1" dirty="0">
                <a:solidFill>
                  <a:srgbClr val="000000"/>
                </a:solidFill>
                <a:latin typeface="Times New Roman" panose="02020603050405020304" pitchFamily="18" charset="0"/>
                <a:ea typeface="宋体" panose="02010600030101010101" pitchFamily="2" charset="-122"/>
              </a:rPr>
              <a:t>b</a:t>
            </a:r>
            <a:r>
              <a:rPr lang="en-US" altLang="zh-CN" sz="2400" b="1" dirty="0">
                <a:solidFill>
                  <a:srgbClr val="000000"/>
                </a:solidFill>
                <a:latin typeface="Times New Roman" panose="02020603050405020304" pitchFamily="18" charset="0"/>
                <a:ea typeface="宋体" panose="02010600030101010101" pitchFamily="2" charset="-122"/>
              </a:rPr>
              <a:t>, </a:t>
            </a:r>
            <a:r>
              <a:rPr lang="en-US" altLang="zh-CN" sz="2400" b="1" i="1" dirty="0">
                <a:solidFill>
                  <a:srgbClr val="000000"/>
                </a:solidFill>
                <a:latin typeface="Times New Roman" panose="02020603050405020304" pitchFamily="18" charset="0"/>
                <a:ea typeface="宋体" panose="02010600030101010101" pitchFamily="2" charset="-122"/>
              </a:rPr>
              <a:t>c</a:t>
            </a:r>
            <a:r>
              <a:rPr lang="en-US" altLang="zh-CN" sz="2400" b="1" dirty="0">
                <a:solidFill>
                  <a:srgbClr val="000000"/>
                </a:solidFill>
                <a:latin typeface="Times New Roman" panose="02020603050405020304" pitchFamily="18" charset="0"/>
                <a:ea typeface="宋体" panose="02010600030101010101" pitchFamily="2" charset="-122"/>
              </a:rPr>
              <a:t>, </a:t>
            </a:r>
            <a:r>
              <a:rPr lang="en-US" altLang="zh-CN" sz="2400" b="1" i="1" dirty="0">
                <a:solidFill>
                  <a:srgbClr val="000000"/>
                </a:solidFill>
                <a:latin typeface="Times New Roman" panose="02020603050405020304" pitchFamily="18" charset="0"/>
                <a:ea typeface="宋体" panose="02010600030101010101" pitchFamily="2" charset="-122"/>
              </a:rPr>
              <a:t>b</a:t>
            </a:r>
            <a:r>
              <a:rPr lang="en-US" altLang="zh-CN" sz="2400" b="1" dirty="0">
                <a:solidFill>
                  <a:srgbClr val="000000"/>
                </a:solidFill>
                <a:latin typeface="Times New Roman" panose="02020603050405020304" pitchFamily="18" charset="0"/>
                <a:ea typeface="宋体" panose="02010600030101010101" pitchFamily="2" charset="-122"/>
              </a:rPr>
              <a:t>, </a:t>
            </a:r>
            <a:r>
              <a:rPr lang="en-US" altLang="zh-CN" sz="2400" b="1" i="1" dirty="0">
                <a:solidFill>
                  <a:srgbClr val="000000"/>
                </a:solidFill>
                <a:latin typeface="Times New Roman" panose="02020603050405020304" pitchFamily="18" charset="0"/>
                <a:ea typeface="宋体" panose="02010600030101010101" pitchFamily="2" charset="-122"/>
              </a:rPr>
              <a:t>d</a:t>
            </a:r>
            <a:r>
              <a:rPr lang="en-US" altLang="zh-CN" sz="2400" b="1" dirty="0">
                <a:solidFill>
                  <a:srgbClr val="000000"/>
                </a:solidFill>
                <a:latin typeface="Times New Roman" panose="02020603050405020304" pitchFamily="18" charset="0"/>
                <a:ea typeface="宋体" panose="02010600030101010101" pitchFamily="2" charset="-122"/>
              </a:rPr>
              <a:t>, </a:t>
            </a:r>
            <a:r>
              <a:rPr lang="en-US" altLang="zh-CN" sz="2400" b="1" i="1" dirty="0">
                <a:solidFill>
                  <a:srgbClr val="000000"/>
                </a:solidFill>
                <a:latin typeface="Times New Roman" panose="02020603050405020304" pitchFamily="18" charset="0"/>
                <a:ea typeface="宋体" panose="02010600030101010101" pitchFamily="2" charset="-122"/>
              </a:rPr>
              <a:t>b</a:t>
            </a:r>
            <a:r>
              <a:rPr lang="en-US" altLang="zh-CN" sz="2400" b="1" dirty="0">
                <a:solidFill>
                  <a:srgbClr val="000000"/>
                </a:solidFill>
                <a:latin typeface="Times New Roman" panose="02020603050405020304" pitchFamily="18" charset="0"/>
                <a:ea typeface="宋体" panose="02010600030101010101" pitchFamily="2" charset="-122"/>
              </a:rPr>
              <a:t>)</a:t>
            </a:r>
            <a:r>
              <a:rPr lang="zh-CN" altLang="en-US" sz="2400" b="1" dirty="0">
                <a:solidFill>
                  <a:srgbClr val="000000"/>
                </a:solidFill>
                <a:latin typeface="Times New Roman" panose="02020603050405020304" pitchFamily="18" charset="0"/>
                <a:ea typeface="宋体" panose="02010600030101010101" pitchFamily="2" charset="-122"/>
              </a:rPr>
              <a:t>，</a:t>
            </a:r>
            <a:r>
              <a:rPr lang="en-US" altLang="zh-CN" sz="2400" b="1" i="1" dirty="0">
                <a:solidFill>
                  <a:srgbClr val="000000"/>
                </a:solidFill>
                <a:latin typeface="Times New Roman" panose="02020603050405020304" pitchFamily="18" charset="0"/>
                <a:ea typeface="宋体" panose="02010600030101010101" pitchFamily="2" charset="-122"/>
              </a:rPr>
              <a:t>Y</a:t>
            </a:r>
            <a:r>
              <a:rPr lang="en-US" altLang="zh-CN" sz="2400" b="1" dirty="0">
                <a:solidFill>
                  <a:srgbClr val="000000"/>
                </a:solidFill>
                <a:latin typeface="Times New Roman" panose="02020603050405020304" pitchFamily="18" charset="0"/>
                <a:ea typeface="宋体" panose="02010600030101010101" pitchFamily="2" charset="-122"/>
              </a:rPr>
              <a:t>=(</a:t>
            </a:r>
            <a:r>
              <a:rPr lang="en-US" altLang="zh-CN" sz="2400" b="1" i="1" dirty="0">
                <a:solidFill>
                  <a:srgbClr val="000000"/>
                </a:solidFill>
                <a:latin typeface="Times New Roman" panose="02020603050405020304" pitchFamily="18" charset="0"/>
                <a:ea typeface="宋体" panose="02010600030101010101" pitchFamily="2" charset="-122"/>
              </a:rPr>
              <a:t>a</a:t>
            </a:r>
            <a:r>
              <a:rPr lang="en-US" altLang="zh-CN" sz="2400" b="1" dirty="0">
                <a:solidFill>
                  <a:srgbClr val="000000"/>
                </a:solidFill>
                <a:latin typeface="Times New Roman" panose="02020603050405020304" pitchFamily="18" charset="0"/>
                <a:ea typeface="宋体" panose="02010600030101010101" pitchFamily="2" charset="-122"/>
              </a:rPr>
              <a:t>, </a:t>
            </a:r>
            <a:r>
              <a:rPr lang="en-US" altLang="zh-CN" sz="2400" b="1" i="1" dirty="0">
                <a:solidFill>
                  <a:srgbClr val="000000"/>
                </a:solidFill>
                <a:latin typeface="Times New Roman" panose="02020603050405020304" pitchFamily="18" charset="0"/>
                <a:ea typeface="宋体" panose="02010600030101010101" pitchFamily="2" charset="-122"/>
              </a:rPr>
              <a:t>c</a:t>
            </a:r>
            <a:r>
              <a:rPr lang="en-US" altLang="zh-CN" sz="2400" b="1" dirty="0">
                <a:solidFill>
                  <a:srgbClr val="000000"/>
                </a:solidFill>
                <a:latin typeface="Times New Roman" panose="02020603050405020304" pitchFamily="18" charset="0"/>
                <a:ea typeface="宋体" panose="02010600030101010101" pitchFamily="2" charset="-122"/>
              </a:rPr>
              <a:t>, </a:t>
            </a:r>
            <a:r>
              <a:rPr lang="en-US" altLang="zh-CN" sz="2400" b="1" i="1" dirty="0">
                <a:solidFill>
                  <a:srgbClr val="000000"/>
                </a:solidFill>
                <a:latin typeface="Times New Roman" panose="02020603050405020304" pitchFamily="18" charset="0"/>
                <a:ea typeface="宋体" panose="02010600030101010101" pitchFamily="2" charset="-122"/>
              </a:rPr>
              <a:t>b</a:t>
            </a:r>
            <a:r>
              <a:rPr lang="en-US" altLang="zh-CN" sz="2400" b="1" dirty="0">
                <a:solidFill>
                  <a:srgbClr val="000000"/>
                </a:solidFill>
                <a:latin typeface="Times New Roman" panose="02020603050405020304" pitchFamily="18" charset="0"/>
                <a:ea typeface="宋体" panose="02010600030101010101" pitchFamily="2" charset="-122"/>
              </a:rPr>
              <a:t>, </a:t>
            </a:r>
            <a:r>
              <a:rPr lang="en-US" altLang="zh-CN" sz="2400" b="1" i="1" dirty="0">
                <a:solidFill>
                  <a:srgbClr val="000000"/>
                </a:solidFill>
                <a:latin typeface="Times New Roman" panose="02020603050405020304" pitchFamily="18" charset="0"/>
                <a:ea typeface="宋体" panose="02010600030101010101" pitchFamily="2" charset="-122"/>
              </a:rPr>
              <a:t>b</a:t>
            </a:r>
            <a:r>
              <a:rPr lang="en-US" altLang="zh-CN" sz="2400" b="1" dirty="0">
                <a:solidFill>
                  <a:srgbClr val="000000"/>
                </a:solidFill>
                <a:latin typeface="Times New Roman" panose="02020603050405020304" pitchFamily="18" charset="0"/>
                <a:ea typeface="宋体" panose="02010600030101010101" pitchFamily="2" charset="-122"/>
              </a:rPr>
              <a:t>, </a:t>
            </a:r>
            <a:r>
              <a:rPr lang="en-US" altLang="zh-CN" sz="2400" b="1" i="1" dirty="0">
                <a:solidFill>
                  <a:srgbClr val="000000"/>
                </a:solidFill>
                <a:latin typeface="Times New Roman" panose="02020603050405020304" pitchFamily="18" charset="0"/>
                <a:ea typeface="宋体" panose="02010600030101010101" pitchFamily="2" charset="-122"/>
              </a:rPr>
              <a:t>a</a:t>
            </a:r>
            <a:r>
              <a:rPr lang="en-US" altLang="zh-CN" sz="2400" b="1" dirty="0">
                <a:solidFill>
                  <a:srgbClr val="000000"/>
                </a:solidFill>
                <a:latin typeface="Times New Roman" panose="02020603050405020304" pitchFamily="18" charset="0"/>
                <a:ea typeface="宋体" panose="02010600030101010101" pitchFamily="2" charset="-122"/>
              </a:rPr>
              <a:t>, </a:t>
            </a:r>
            <a:r>
              <a:rPr lang="en-US" altLang="zh-CN" sz="2400" b="1" i="1" dirty="0">
                <a:solidFill>
                  <a:srgbClr val="000000"/>
                </a:solidFill>
                <a:latin typeface="Times New Roman" panose="02020603050405020304" pitchFamily="18" charset="0"/>
                <a:ea typeface="宋体" panose="02010600030101010101" pitchFamily="2" charset="-122"/>
              </a:rPr>
              <a:t>b</a:t>
            </a:r>
            <a:r>
              <a:rPr lang="en-US" altLang="zh-CN" sz="2400" b="1" dirty="0">
                <a:solidFill>
                  <a:srgbClr val="000000"/>
                </a:solidFill>
                <a:latin typeface="Times New Roman" panose="02020603050405020304" pitchFamily="18" charset="0"/>
                <a:ea typeface="宋体" panose="02010600030101010101" pitchFamily="2" charset="-122"/>
              </a:rPr>
              <a:t>,</a:t>
            </a:r>
            <a:r>
              <a:rPr lang="en-US" altLang="zh-CN" sz="2400" b="1" i="1" dirty="0">
                <a:solidFill>
                  <a:srgbClr val="000000"/>
                </a:solidFill>
                <a:latin typeface="Times New Roman" panose="02020603050405020304" pitchFamily="18" charset="0"/>
                <a:ea typeface="宋体" panose="02010600030101010101" pitchFamily="2" charset="-122"/>
              </a:rPr>
              <a:t> d</a:t>
            </a:r>
            <a:r>
              <a:rPr lang="en-US" altLang="zh-CN" sz="2400" b="1" dirty="0">
                <a:solidFill>
                  <a:srgbClr val="000000"/>
                </a:solidFill>
                <a:latin typeface="Times New Roman" panose="02020603050405020304" pitchFamily="18" charset="0"/>
                <a:ea typeface="宋体" panose="02010600030101010101" pitchFamily="2" charset="-122"/>
              </a:rPr>
              <a:t>,</a:t>
            </a:r>
            <a:r>
              <a:rPr lang="en-US" altLang="zh-CN" sz="2400" b="1" i="1" dirty="0">
                <a:solidFill>
                  <a:srgbClr val="000000"/>
                </a:solidFill>
                <a:latin typeface="Times New Roman" panose="02020603050405020304" pitchFamily="18" charset="0"/>
                <a:ea typeface="宋体" panose="02010600030101010101" pitchFamily="2" charset="-122"/>
              </a:rPr>
              <a:t> b</a:t>
            </a:r>
            <a:r>
              <a:rPr lang="en-US" altLang="zh-CN" sz="2400" b="1" dirty="0">
                <a:solidFill>
                  <a:srgbClr val="000000"/>
                </a:solidFill>
                <a:latin typeface="Times New Roman" panose="02020603050405020304" pitchFamily="18" charset="0"/>
                <a:ea typeface="宋体" panose="02010600030101010101" pitchFamily="2" charset="-122"/>
              </a:rPr>
              <a:t>, </a:t>
            </a:r>
            <a:r>
              <a:rPr lang="en-US" altLang="zh-CN" sz="2400" b="1" i="1" dirty="0">
                <a:solidFill>
                  <a:srgbClr val="000000"/>
                </a:solidFill>
                <a:latin typeface="Times New Roman" panose="02020603050405020304" pitchFamily="18" charset="0"/>
                <a:ea typeface="宋体" panose="02010600030101010101" pitchFamily="2" charset="-122"/>
              </a:rPr>
              <a:t>b</a:t>
            </a:r>
            <a:r>
              <a:rPr lang="en-US" altLang="zh-CN" sz="2400" b="1" dirty="0">
                <a:solidFill>
                  <a:srgbClr val="000000"/>
                </a:solidFill>
                <a:latin typeface="Times New Roman" panose="02020603050405020304" pitchFamily="18" charset="0"/>
                <a:ea typeface="宋体" panose="02010600030101010101" pitchFamily="2" charset="-122"/>
              </a:rPr>
              <a:t>)</a:t>
            </a:r>
          </a:p>
          <a:p>
            <a:pPr eaLnBrk="1" fontAlgn="base" hangingPunct="1">
              <a:spcBef>
                <a:spcPct val="50000"/>
              </a:spcBef>
              <a:spcAft>
                <a:spcPct val="0"/>
              </a:spcAft>
              <a:buFont typeface="Arial" panose="020B0604020202020204" pitchFamily="34" charset="0"/>
              <a:buNone/>
            </a:pPr>
            <a:r>
              <a:rPr lang="en-US" altLang="zh-CN" sz="2400" dirty="0">
                <a:solidFill>
                  <a:srgbClr val="000000"/>
                </a:solidFill>
              </a:rPr>
              <a:t>L[0][0]=L[</a:t>
            </a:r>
            <a:r>
              <a:rPr lang="en-US" altLang="zh-CN" sz="2400" dirty="0" err="1">
                <a:solidFill>
                  <a:srgbClr val="000000"/>
                </a:solidFill>
              </a:rPr>
              <a:t>i</a:t>
            </a:r>
            <a:r>
              <a:rPr lang="en-US" altLang="zh-CN" sz="2400" dirty="0">
                <a:solidFill>
                  <a:srgbClr val="000000"/>
                </a:solidFill>
              </a:rPr>
              <a:t>][0]=L[0][j]=0(1≤i≤m,1≤j≤n)          </a:t>
            </a:r>
            <a:endParaRPr lang="zh-CN" altLang="en-US" sz="2400" dirty="0">
              <a:solidFill>
                <a:srgbClr val="000000"/>
              </a:solidFill>
            </a:endParaRPr>
          </a:p>
        </p:txBody>
      </p:sp>
      <p:sp>
        <p:nvSpPr>
          <p:cNvPr id="53363" name="Text Box 115"/>
          <p:cNvSpPr txBox="1">
            <a:spLocks noChangeArrowheads="1"/>
          </p:cNvSpPr>
          <p:nvPr/>
        </p:nvSpPr>
        <p:spPr bwMode="auto">
          <a:xfrm>
            <a:off x="3289300" y="2520152"/>
            <a:ext cx="579438" cy="4170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X=</a:t>
            </a:r>
          </a:p>
          <a:p>
            <a:pPr algn="ctr" fontAlgn="base">
              <a:spcBef>
                <a:spcPct val="0"/>
              </a:spcBef>
              <a:spcAft>
                <a:spcPct val="0"/>
              </a:spcAft>
              <a:buFont typeface="Arial" panose="020B0604020202020204" pitchFamily="34" charset="0"/>
              <a:buNone/>
            </a:pPr>
            <a:endParaRPr lang="zh-CN" altLang="en-US" sz="2500">
              <a:solidFill>
                <a:srgbClr val="3333CC"/>
              </a:solidFill>
              <a:latin typeface="Arial" panose="020B0604020202020204" pitchFamily="34" charset="0"/>
              <a:ea typeface="华文行楷" panose="02010800040101010101" pitchFamily="2" charset="-122"/>
            </a:endParaRP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a</a:t>
            </a:r>
          </a:p>
          <a:p>
            <a:pPr algn="ctr" fontAlgn="base">
              <a:spcBef>
                <a:spcPct val="0"/>
              </a:spcBef>
              <a:spcAft>
                <a:spcPct val="0"/>
              </a:spcAft>
              <a:buFont typeface="Arial" panose="020B0604020202020204" pitchFamily="34" charset="0"/>
              <a:buNone/>
            </a:pPr>
            <a:endParaRPr lang="zh-CN" altLang="en-US" sz="800">
              <a:solidFill>
                <a:srgbClr val="3333CC"/>
              </a:solidFill>
              <a:latin typeface="Arial" panose="020B0604020202020204" pitchFamily="34" charset="0"/>
              <a:ea typeface="华文行楷" panose="02010800040101010101" pitchFamily="2" charset="-122"/>
            </a:endParaRP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b</a:t>
            </a:r>
          </a:p>
          <a:p>
            <a:pPr algn="ctr" fontAlgn="base">
              <a:spcBef>
                <a:spcPct val="0"/>
              </a:spcBef>
              <a:spcAft>
                <a:spcPct val="0"/>
              </a:spcAft>
              <a:buFont typeface="Arial" panose="020B0604020202020204" pitchFamily="34" charset="0"/>
              <a:buNone/>
            </a:pPr>
            <a:endParaRPr lang="zh-CN" altLang="en-US" sz="800">
              <a:solidFill>
                <a:srgbClr val="3333CC"/>
              </a:solidFill>
              <a:latin typeface="Arial" panose="020B0604020202020204" pitchFamily="34" charset="0"/>
              <a:ea typeface="华文行楷" panose="02010800040101010101" pitchFamily="2" charset="-122"/>
            </a:endParaRP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c</a:t>
            </a:r>
          </a:p>
          <a:p>
            <a:pPr algn="ctr" fontAlgn="base">
              <a:spcBef>
                <a:spcPct val="0"/>
              </a:spcBef>
              <a:spcAft>
                <a:spcPct val="0"/>
              </a:spcAft>
              <a:buFont typeface="Arial" panose="020B0604020202020204" pitchFamily="34" charset="0"/>
              <a:buNone/>
            </a:pPr>
            <a:endParaRPr lang="zh-CN" altLang="en-US" sz="800">
              <a:solidFill>
                <a:srgbClr val="3333CC"/>
              </a:solidFill>
              <a:latin typeface="Arial" panose="020B0604020202020204" pitchFamily="34" charset="0"/>
              <a:ea typeface="华文行楷" panose="02010800040101010101" pitchFamily="2" charset="-122"/>
            </a:endParaRP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b</a:t>
            </a:r>
          </a:p>
          <a:p>
            <a:pPr algn="ctr" fontAlgn="base">
              <a:spcBef>
                <a:spcPct val="0"/>
              </a:spcBef>
              <a:spcAft>
                <a:spcPct val="0"/>
              </a:spcAft>
              <a:buFont typeface="Arial" panose="020B0604020202020204" pitchFamily="34" charset="0"/>
              <a:buNone/>
            </a:pPr>
            <a:endParaRPr lang="zh-CN" altLang="en-US" sz="800">
              <a:solidFill>
                <a:srgbClr val="3333CC"/>
              </a:solidFill>
              <a:latin typeface="Arial" panose="020B0604020202020204" pitchFamily="34" charset="0"/>
              <a:ea typeface="华文行楷" panose="02010800040101010101" pitchFamily="2" charset="-122"/>
            </a:endParaRP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d</a:t>
            </a:r>
          </a:p>
          <a:p>
            <a:pPr algn="ctr" fontAlgn="base">
              <a:spcBef>
                <a:spcPct val="0"/>
              </a:spcBef>
              <a:spcAft>
                <a:spcPct val="0"/>
              </a:spcAft>
              <a:buFont typeface="Arial" panose="020B0604020202020204" pitchFamily="34" charset="0"/>
              <a:buNone/>
            </a:pPr>
            <a:endParaRPr lang="zh-CN" altLang="en-US" sz="800">
              <a:solidFill>
                <a:srgbClr val="3333CC"/>
              </a:solidFill>
              <a:latin typeface="Arial" panose="020B0604020202020204" pitchFamily="34" charset="0"/>
              <a:ea typeface="华文行楷" panose="02010800040101010101" pitchFamily="2" charset="-122"/>
            </a:endParaRP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b</a:t>
            </a:r>
          </a:p>
        </p:txBody>
      </p:sp>
      <p:sp>
        <p:nvSpPr>
          <p:cNvPr id="53364" name="Text Box 116"/>
          <p:cNvSpPr txBox="1">
            <a:spLocks noChangeArrowheads="1"/>
          </p:cNvSpPr>
          <p:nvPr/>
        </p:nvSpPr>
        <p:spPr bwMode="auto">
          <a:xfrm>
            <a:off x="4008439" y="1959367"/>
            <a:ext cx="5400675"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 Y=    a   c    b   b   a    b   d   b    b</a:t>
            </a:r>
          </a:p>
        </p:txBody>
      </p:sp>
    </p:spTree>
    <p:extLst>
      <p:ext uri="{BB962C8B-B14F-4D97-AF65-F5344CB8AC3E}">
        <p14:creationId xmlns:p14="http://schemas.microsoft.com/office/powerpoint/2010/main" val="3585757229"/>
      </p:ext>
    </p:extLst>
  </p:cSld>
  <p:clrMapOvr>
    <a:masterClrMapping/>
  </p:clrMapOvr>
  <p:transition>
    <p:strips dir="rd"/>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274" name="Rectangle 319"/>
          <p:cNvSpPr>
            <a:spLocks noChangeArrowheads="1"/>
          </p:cNvSpPr>
          <p:nvPr/>
        </p:nvSpPr>
        <p:spPr bwMode="auto">
          <a:xfrm>
            <a:off x="3628735" y="998538"/>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54275" name="Text Box 258"/>
          <p:cNvSpPr txBox="1">
            <a:spLocks noChangeArrowheads="1"/>
          </p:cNvSpPr>
          <p:nvPr/>
        </p:nvSpPr>
        <p:spPr bwMode="auto">
          <a:xfrm>
            <a:off x="2352675" y="981075"/>
            <a:ext cx="7704138"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3200">
                <a:solidFill>
                  <a:srgbClr val="000000"/>
                </a:solidFill>
                <a:latin typeface="Times New Roman" panose="02020603050405020304" pitchFamily="18" charset="0"/>
              </a:rPr>
              <a:t>L[</a:t>
            </a:r>
            <a:r>
              <a:rPr lang="zh-CN" altLang="en-US" sz="3200">
                <a:solidFill>
                  <a:srgbClr val="000000"/>
                </a:solidFill>
                <a:latin typeface="Times New Roman" panose="02020603050405020304" pitchFamily="18" charset="0"/>
              </a:rPr>
              <a:t>1</a:t>
            </a:r>
            <a:r>
              <a:rPr lang="en-US" altLang="zh-CN" sz="3200">
                <a:solidFill>
                  <a:srgbClr val="000000"/>
                </a:solidFill>
                <a:latin typeface="Times New Roman" panose="02020603050405020304" pitchFamily="18" charset="0"/>
              </a:rPr>
              <a:t>][</a:t>
            </a:r>
            <a:r>
              <a:rPr lang="zh-CN" altLang="en-US" sz="3200">
                <a:solidFill>
                  <a:srgbClr val="000000"/>
                </a:solidFill>
                <a:latin typeface="Times New Roman" panose="02020603050405020304" pitchFamily="18" charset="0"/>
              </a:rPr>
              <a:t>1</a:t>
            </a:r>
            <a:r>
              <a:rPr lang="en-US" altLang="zh-CN" sz="3200">
                <a:solidFill>
                  <a:srgbClr val="000000"/>
                </a:solidFill>
                <a:latin typeface="Times New Roman" panose="02020603050405020304" pitchFamily="18" charset="0"/>
              </a:rPr>
              <a:t>]=L[</a:t>
            </a:r>
            <a:r>
              <a:rPr lang="zh-CN" altLang="en-US" sz="3200">
                <a:solidFill>
                  <a:srgbClr val="000000"/>
                </a:solidFill>
                <a:latin typeface="Times New Roman" panose="02020603050405020304" pitchFamily="18" charset="0"/>
              </a:rPr>
              <a:t>0</a:t>
            </a:r>
            <a:r>
              <a:rPr lang="en-US" altLang="zh-CN" sz="3200">
                <a:solidFill>
                  <a:srgbClr val="000000"/>
                </a:solidFill>
                <a:latin typeface="Times New Roman" panose="02020603050405020304" pitchFamily="18" charset="0"/>
              </a:rPr>
              <a:t>][0]</a:t>
            </a:r>
            <a:r>
              <a:rPr lang="zh-CN" altLang="en-US" sz="3200">
                <a:solidFill>
                  <a:srgbClr val="000000"/>
                </a:solidFill>
                <a:latin typeface="Times New Roman" panose="02020603050405020304" pitchFamily="18" charset="0"/>
              </a:rPr>
              <a:t>+1        (x</a:t>
            </a:r>
            <a:r>
              <a:rPr lang="zh-CN" altLang="en-US" sz="3200" baseline="-25000">
                <a:solidFill>
                  <a:srgbClr val="000000"/>
                </a:solidFill>
                <a:latin typeface="Times New Roman" panose="02020603050405020304" pitchFamily="18" charset="0"/>
              </a:rPr>
              <a:t>1</a:t>
            </a:r>
            <a:r>
              <a:rPr lang="zh-CN" altLang="en-US" sz="3200">
                <a:solidFill>
                  <a:srgbClr val="000000"/>
                </a:solidFill>
                <a:latin typeface="Times New Roman" panose="02020603050405020304" pitchFamily="18" charset="0"/>
              </a:rPr>
              <a:t>=y</a:t>
            </a:r>
            <a:r>
              <a:rPr lang="zh-CN" altLang="en-US" sz="3200" baseline="-25000">
                <a:solidFill>
                  <a:srgbClr val="000000"/>
                </a:solidFill>
                <a:latin typeface="Times New Roman" panose="02020603050405020304" pitchFamily="18" charset="0"/>
              </a:rPr>
              <a:t>1</a:t>
            </a:r>
            <a:r>
              <a:rPr lang="zh-CN" altLang="en-US" sz="3200">
                <a:solidFill>
                  <a:srgbClr val="000000"/>
                </a:solidFill>
                <a:latin typeface="Times New Roman" panose="02020603050405020304" pitchFamily="18" charset="0"/>
              </a:rPr>
              <a:t>)</a:t>
            </a:r>
          </a:p>
        </p:txBody>
      </p:sp>
      <p:graphicFrame>
        <p:nvGraphicFramePr>
          <p:cNvPr id="54276" name="Group 4"/>
          <p:cNvGraphicFramePr>
            <a:graphicFrameLocks noGrp="1"/>
          </p:cNvGraphicFramePr>
          <p:nvPr/>
        </p:nvGraphicFramePr>
        <p:xfrm>
          <a:off x="3906838" y="2452688"/>
          <a:ext cx="5141912" cy="4150998"/>
        </p:xfrm>
        <a:graphic>
          <a:graphicData uri="http://schemas.openxmlformats.org/drawingml/2006/table">
            <a:tbl>
              <a:tblPr/>
              <a:tblGrid>
                <a:gridCol w="466725"/>
                <a:gridCol w="463550"/>
                <a:gridCol w="463550"/>
                <a:gridCol w="466725"/>
                <a:gridCol w="468312"/>
                <a:gridCol w="468313"/>
                <a:gridCol w="469900"/>
                <a:gridCol w="468312"/>
                <a:gridCol w="469900"/>
                <a:gridCol w="469900"/>
                <a:gridCol w="466725"/>
              </a:tblGrid>
              <a:tr h="517525">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9113">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9113">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rPr>
                        <a:t>1</a:t>
                      </a:r>
                      <a:endParaRPr kumimoji="0" lang="zh-CN" altLang="en-US" sz="2800" b="0"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9113">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9113">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9113">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7525">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9113">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54386" name="Text Box 114"/>
          <p:cNvSpPr txBox="1">
            <a:spLocks noChangeArrowheads="1"/>
          </p:cNvSpPr>
          <p:nvPr/>
        </p:nvSpPr>
        <p:spPr bwMode="auto">
          <a:xfrm>
            <a:off x="3289300" y="2520152"/>
            <a:ext cx="579438" cy="4170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X=</a:t>
            </a:r>
          </a:p>
          <a:p>
            <a:pPr algn="ctr" fontAlgn="base">
              <a:spcBef>
                <a:spcPct val="0"/>
              </a:spcBef>
              <a:spcAft>
                <a:spcPct val="0"/>
              </a:spcAft>
              <a:buFont typeface="Arial" panose="020B0604020202020204" pitchFamily="34" charset="0"/>
              <a:buNone/>
            </a:pPr>
            <a:endParaRPr lang="zh-CN" altLang="en-US" sz="2500">
              <a:solidFill>
                <a:srgbClr val="3333CC"/>
              </a:solidFill>
              <a:latin typeface="Arial" panose="020B0604020202020204" pitchFamily="34" charset="0"/>
              <a:ea typeface="华文行楷" panose="02010800040101010101" pitchFamily="2" charset="-122"/>
            </a:endParaRPr>
          </a:p>
          <a:p>
            <a:pPr algn="ctr" fontAlgn="base">
              <a:spcBef>
                <a:spcPct val="0"/>
              </a:spcBef>
              <a:spcAft>
                <a:spcPct val="0"/>
              </a:spcAft>
              <a:buFont typeface="Arial" panose="020B0604020202020204" pitchFamily="34" charset="0"/>
              <a:buNone/>
            </a:pPr>
            <a:r>
              <a:rPr lang="zh-CN" altLang="en-US" sz="2500">
                <a:solidFill>
                  <a:srgbClr val="CC0000"/>
                </a:solidFill>
                <a:latin typeface="Arial" panose="020B0604020202020204" pitchFamily="34" charset="0"/>
                <a:ea typeface="华文行楷" panose="02010800040101010101" pitchFamily="2" charset="-122"/>
              </a:rPr>
              <a:t>a</a:t>
            </a:r>
          </a:p>
          <a:p>
            <a:pPr algn="ctr" fontAlgn="base">
              <a:spcBef>
                <a:spcPct val="0"/>
              </a:spcBef>
              <a:spcAft>
                <a:spcPct val="0"/>
              </a:spcAft>
              <a:buFont typeface="Arial" panose="020B0604020202020204" pitchFamily="34" charset="0"/>
              <a:buNone/>
            </a:pPr>
            <a:endParaRPr lang="zh-CN" altLang="en-US" sz="800">
              <a:solidFill>
                <a:srgbClr val="3333CC"/>
              </a:solidFill>
              <a:latin typeface="Arial" panose="020B0604020202020204" pitchFamily="34" charset="0"/>
              <a:ea typeface="华文行楷" panose="02010800040101010101" pitchFamily="2" charset="-122"/>
            </a:endParaRP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b</a:t>
            </a:r>
          </a:p>
          <a:p>
            <a:pPr algn="ctr" fontAlgn="base">
              <a:spcBef>
                <a:spcPct val="0"/>
              </a:spcBef>
              <a:spcAft>
                <a:spcPct val="0"/>
              </a:spcAft>
              <a:buFont typeface="Arial" panose="020B0604020202020204" pitchFamily="34" charset="0"/>
              <a:buNone/>
            </a:pPr>
            <a:endParaRPr lang="zh-CN" altLang="en-US" sz="800">
              <a:solidFill>
                <a:srgbClr val="3333CC"/>
              </a:solidFill>
              <a:latin typeface="Arial" panose="020B0604020202020204" pitchFamily="34" charset="0"/>
              <a:ea typeface="华文行楷" panose="02010800040101010101" pitchFamily="2" charset="-122"/>
            </a:endParaRP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c</a:t>
            </a:r>
          </a:p>
          <a:p>
            <a:pPr algn="ctr" fontAlgn="base">
              <a:spcBef>
                <a:spcPct val="0"/>
              </a:spcBef>
              <a:spcAft>
                <a:spcPct val="0"/>
              </a:spcAft>
              <a:buFont typeface="Arial" panose="020B0604020202020204" pitchFamily="34" charset="0"/>
              <a:buNone/>
            </a:pPr>
            <a:endParaRPr lang="zh-CN" altLang="en-US" sz="800">
              <a:solidFill>
                <a:srgbClr val="3333CC"/>
              </a:solidFill>
              <a:latin typeface="Arial" panose="020B0604020202020204" pitchFamily="34" charset="0"/>
              <a:ea typeface="华文行楷" panose="02010800040101010101" pitchFamily="2" charset="-122"/>
            </a:endParaRP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b</a:t>
            </a:r>
          </a:p>
          <a:p>
            <a:pPr algn="ctr" fontAlgn="base">
              <a:spcBef>
                <a:spcPct val="0"/>
              </a:spcBef>
              <a:spcAft>
                <a:spcPct val="0"/>
              </a:spcAft>
              <a:buFont typeface="Arial" panose="020B0604020202020204" pitchFamily="34" charset="0"/>
              <a:buNone/>
            </a:pPr>
            <a:endParaRPr lang="zh-CN" altLang="en-US" sz="800">
              <a:solidFill>
                <a:srgbClr val="3333CC"/>
              </a:solidFill>
              <a:latin typeface="Arial" panose="020B0604020202020204" pitchFamily="34" charset="0"/>
              <a:ea typeface="华文行楷" panose="02010800040101010101" pitchFamily="2" charset="-122"/>
            </a:endParaRP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d</a:t>
            </a:r>
          </a:p>
          <a:p>
            <a:pPr algn="ctr" fontAlgn="base">
              <a:spcBef>
                <a:spcPct val="0"/>
              </a:spcBef>
              <a:spcAft>
                <a:spcPct val="0"/>
              </a:spcAft>
              <a:buFont typeface="Arial" panose="020B0604020202020204" pitchFamily="34" charset="0"/>
              <a:buNone/>
            </a:pPr>
            <a:endParaRPr lang="zh-CN" altLang="en-US" sz="800">
              <a:solidFill>
                <a:srgbClr val="3333CC"/>
              </a:solidFill>
              <a:latin typeface="Arial" panose="020B0604020202020204" pitchFamily="34" charset="0"/>
              <a:ea typeface="华文行楷" panose="02010800040101010101" pitchFamily="2" charset="-122"/>
            </a:endParaRP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b</a:t>
            </a:r>
          </a:p>
        </p:txBody>
      </p:sp>
      <p:sp>
        <p:nvSpPr>
          <p:cNvPr id="54387" name="Text Box 115"/>
          <p:cNvSpPr txBox="1">
            <a:spLocks noChangeArrowheads="1"/>
          </p:cNvSpPr>
          <p:nvPr/>
        </p:nvSpPr>
        <p:spPr bwMode="auto">
          <a:xfrm>
            <a:off x="4008439" y="1959367"/>
            <a:ext cx="5400675"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 Y=    </a:t>
            </a:r>
            <a:r>
              <a:rPr lang="zh-CN" altLang="en-US" sz="2500">
                <a:solidFill>
                  <a:srgbClr val="CC0000"/>
                </a:solidFill>
                <a:latin typeface="Arial" panose="020B0604020202020204" pitchFamily="34" charset="0"/>
                <a:ea typeface="华文行楷" panose="02010800040101010101" pitchFamily="2" charset="-122"/>
              </a:rPr>
              <a:t>a</a:t>
            </a:r>
            <a:r>
              <a:rPr lang="zh-CN" altLang="en-US" sz="2500">
                <a:solidFill>
                  <a:srgbClr val="3333CC"/>
                </a:solidFill>
                <a:latin typeface="Arial" panose="020B0604020202020204" pitchFamily="34" charset="0"/>
                <a:ea typeface="华文行楷" panose="02010800040101010101" pitchFamily="2" charset="-122"/>
              </a:rPr>
              <a:t>   c    b   b   a    b   d   b    b</a:t>
            </a:r>
          </a:p>
        </p:txBody>
      </p:sp>
      <p:graphicFrame>
        <p:nvGraphicFramePr>
          <p:cNvPr id="54388" name="Object 116"/>
          <p:cNvGraphicFramePr>
            <a:graphicFrameLocks noChangeAspect="1"/>
          </p:cNvGraphicFramePr>
          <p:nvPr/>
        </p:nvGraphicFramePr>
        <p:xfrm>
          <a:off x="2641600" y="-23813"/>
          <a:ext cx="5327650" cy="857251"/>
        </p:xfrm>
        <a:graphic>
          <a:graphicData uri="http://schemas.openxmlformats.org/presentationml/2006/ole">
            <mc:AlternateContent xmlns:mc="http://schemas.openxmlformats.org/markup-compatibility/2006">
              <mc:Choice xmlns:v="urn:schemas-microsoft-com:vml" Requires="v">
                <p:oleObj spid="_x0000_s3085" r:id="rId3" imgW="4076957" imgH="508277" progId="">
                  <p:embed/>
                </p:oleObj>
              </mc:Choice>
              <mc:Fallback>
                <p:oleObj r:id="rId3" imgW="4076957" imgH="508277"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1600" y="-23813"/>
                        <a:ext cx="5327650" cy="857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389" name="Line 117"/>
          <p:cNvSpPr>
            <a:spLocks noChangeShapeType="1"/>
          </p:cNvSpPr>
          <p:nvPr/>
        </p:nvSpPr>
        <p:spPr bwMode="auto">
          <a:xfrm flipH="1">
            <a:off x="5087938" y="1485901"/>
            <a:ext cx="215900" cy="2087563"/>
          </a:xfrm>
          <a:prstGeom prst="line">
            <a:avLst/>
          </a:prstGeom>
          <a:noFill/>
          <a:ln w="38100" cap="flat" cmpd="sng">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Tree>
    <p:extLst>
      <p:ext uri="{BB962C8B-B14F-4D97-AF65-F5344CB8AC3E}">
        <p14:creationId xmlns:p14="http://schemas.microsoft.com/office/powerpoint/2010/main" val="4110376685"/>
      </p:ext>
    </p:extLst>
  </p:cSld>
  <p:clrMapOvr>
    <a:masterClrMapping/>
  </p:clrMapOvr>
  <p:transition>
    <p:strips dir="rd"/>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298" name="Rectangle 319"/>
          <p:cNvSpPr>
            <a:spLocks noChangeArrowheads="1"/>
          </p:cNvSpPr>
          <p:nvPr/>
        </p:nvSpPr>
        <p:spPr bwMode="auto">
          <a:xfrm>
            <a:off x="3628735" y="998538"/>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55299" name="Text Box 258"/>
          <p:cNvSpPr txBox="1">
            <a:spLocks noChangeArrowheads="1"/>
          </p:cNvSpPr>
          <p:nvPr/>
        </p:nvSpPr>
        <p:spPr bwMode="auto">
          <a:xfrm>
            <a:off x="2352675" y="981075"/>
            <a:ext cx="7848600"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3200">
                <a:solidFill>
                  <a:srgbClr val="000000"/>
                </a:solidFill>
                <a:latin typeface="Times New Roman" panose="02020603050405020304" pitchFamily="18" charset="0"/>
                <a:ea typeface="宋体" panose="02010600030101010101" pitchFamily="2" charset="-122"/>
              </a:rPr>
              <a:t> </a:t>
            </a:r>
            <a:r>
              <a:rPr lang="en-US" altLang="zh-CN" sz="3200">
                <a:solidFill>
                  <a:srgbClr val="000000"/>
                </a:solidFill>
                <a:latin typeface="Times New Roman" panose="02020603050405020304" pitchFamily="18" charset="0"/>
              </a:rPr>
              <a:t>L[</a:t>
            </a:r>
            <a:r>
              <a:rPr lang="zh-CN" altLang="en-US" sz="3200">
                <a:solidFill>
                  <a:srgbClr val="000000"/>
                </a:solidFill>
                <a:latin typeface="Times New Roman" panose="02020603050405020304" pitchFamily="18" charset="0"/>
              </a:rPr>
              <a:t>1</a:t>
            </a:r>
            <a:r>
              <a:rPr lang="en-US" altLang="zh-CN" sz="3200">
                <a:solidFill>
                  <a:srgbClr val="000000"/>
                </a:solidFill>
                <a:latin typeface="Times New Roman" panose="02020603050405020304" pitchFamily="18" charset="0"/>
              </a:rPr>
              <a:t>][</a:t>
            </a:r>
            <a:r>
              <a:rPr lang="zh-CN" altLang="en-US" sz="3200">
                <a:solidFill>
                  <a:srgbClr val="000000"/>
                </a:solidFill>
                <a:latin typeface="Times New Roman" panose="02020603050405020304" pitchFamily="18" charset="0"/>
              </a:rPr>
              <a:t>2</a:t>
            </a:r>
            <a:r>
              <a:rPr lang="en-US" altLang="zh-CN" sz="3200">
                <a:solidFill>
                  <a:srgbClr val="000000"/>
                </a:solidFill>
                <a:latin typeface="Times New Roman" panose="02020603050405020304" pitchFamily="18" charset="0"/>
              </a:rPr>
              <a:t>]=</a:t>
            </a:r>
            <a:r>
              <a:rPr lang="zh-CN" altLang="en-US" sz="3200">
                <a:solidFill>
                  <a:srgbClr val="000000"/>
                </a:solidFill>
                <a:latin typeface="Times New Roman" panose="02020603050405020304" pitchFamily="18" charset="0"/>
              </a:rPr>
              <a:t>max{</a:t>
            </a:r>
            <a:r>
              <a:rPr lang="en-US" altLang="zh-CN" sz="3200">
                <a:solidFill>
                  <a:srgbClr val="000000"/>
                </a:solidFill>
                <a:latin typeface="Times New Roman" panose="02020603050405020304" pitchFamily="18" charset="0"/>
              </a:rPr>
              <a:t>L[</a:t>
            </a:r>
            <a:r>
              <a:rPr lang="zh-CN" altLang="en-US" sz="3200">
                <a:solidFill>
                  <a:srgbClr val="000000"/>
                </a:solidFill>
                <a:latin typeface="Times New Roman" panose="02020603050405020304" pitchFamily="18" charset="0"/>
              </a:rPr>
              <a:t>1</a:t>
            </a:r>
            <a:r>
              <a:rPr lang="en-US" altLang="zh-CN" sz="3200">
                <a:solidFill>
                  <a:srgbClr val="000000"/>
                </a:solidFill>
                <a:latin typeface="Times New Roman" panose="02020603050405020304" pitchFamily="18" charset="0"/>
              </a:rPr>
              <a:t>][</a:t>
            </a:r>
            <a:r>
              <a:rPr lang="zh-CN" altLang="en-US" sz="3200">
                <a:solidFill>
                  <a:srgbClr val="000000"/>
                </a:solidFill>
                <a:latin typeface="Times New Roman" panose="02020603050405020304" pitchFamily="18" charset="0"/>
              </a:rPr>
              <a:t>1</a:t>
            </a:r>
            <a:r>
              <a:rPr lang="en-US" altLang="zh-CN" sz="3200">
                <a:solidFill>
                  <a:srgbClr val="000000"/>
                </a:solidFill>
                <a:latin typeface="Times New Roman" panose="02020603050405020304" pitchFamily="18" charset="0"/>
              </a:rPr>
              <a:t>]</a:t>
            </a:r>
            <a:r>
              <a:rPr lang="zh-CN" altLang="en-US" sz="3200">
                <a:solidFill>
                  <a:srgbClr val="000000"/>
                </a:solidFill>
                <a:latin typeface="Times New Roman" panose="02020603050405020304" pitchFamily="18" charset="0"/>
              </a:rPr>
              <a:t>, </a:t>
            </a:r>
            <a:r>
              <a:rPr lang="en-US" altLang="zh-CN" sz="3200">
                <a:solidFill>
                  <a:srgbClr val="000000"/>
                </a:solidFill>
                <a:latin typeface="Times New Roman" panose="02020603050405020304" pitchFamily="18" charset="0"/>
              </a:rPr>
              <a:t>L[</a:t>
            </a:r>
            <a:r>
              <a:rPr lang="zh-CN" altLang="en-US" sz="3200">
                <a:solidFill>
                  <a:srgbClr val="000000"/>
                </a:solidFill>
                <a:latin typeface="Times New Roman" panose="02020603050405020304" pitchFamily="18" charset="0"/>
              </a:rPr>
              <a:t>0</a:t>
            </a:r>
            <a:r>
              <a:rPr lang="en-US" altLang="zh-CN" sz="3200">
                <a:solidFill>
                  <a:srgbClr val="000000"/>
                </a:solidFill>
                <a:latin typeface="Times New Roman" panose="02020603050405020304" pitchFamily="18" charset="0"/>
              </a:rPr>
              <a:t>][</a:t>
            </a:r>
            <a:r>
              <a:rPr lang="zh-CN" altLang="en-US" sz="3200">
                <a:solidFill>
                  <a:srgbClr val="000000"/>
                </a:solidFill>
                <a:latin typeface="Times New Roman" panose="02020603050405020304" pitchFamily="18" charset="0"/>
              </a:rPr>
              <a:t>2</a:t>
            </a:r>
            <a:r>
              <a:rPr lang="en-US" altLang="zh-CN" sz="3200">
                <a:solidFill>
                  <a:srgbClr val="000000"/>
                </a:solidFill>
                <a:latin typeface="Times New Roman" panose="02020603050405020304" pitchFamily="18" charset="0"/>
              </a:rPr>
              <a:t>]</a:t>
            </a:r>
            <a:r>
              <a:rPr lang="zh-CN" altLang="en-US" sz="3200">
                <a:solidFill>
                  <a:srgbClr val="000000"/>
                </a:solidFill>
                <a:latin typeface="Times New Roman" panose="02020603050405020304" pitchFamily="18" charset="0"/>
              </a:rPr>
              <a:t>}=1    </a:t>
            </a:r>
            <a:r>
              <a:rPr lang="zh-CN" altLang="en-US" sz="3200">
                <a:solidFill>
                  <a:srgbClr val="000000"/>
                </a:solidFill>
              </a:rPr>
              <a:t> (x</a:t>
            </a:r>
            <a:r>
              <a:rPr lang="zh-CN" altLang="en-US" sz="3200" baseline="-25000">
                <a:solidFill>
                  <a:srgbClr val="000000"/>
                </a:solidFill>
              </a:rPr>
              <a:t>1</a:t>
            </a:r>
            <a:r>
              <a:rPr lang="zh-CN" altLang="en-US" sz="3200">
                <a:solidFill>
                  <a:srgbClr val="000000"/>
                </a:solidFill>
                <a:sym typeface="Arial" panose="020B0604020202020204" pitchFamily="34" charset="0"/>
              </a:rPr>
              <a:t>≠</a:t>
            </a:r>
            <a:r>
              <a:rPr lang="zh-CN" altLang="en-US" sz="3200">
                <a:solidFill>
                  <a:srgbClr val="000000"/>
                </a:solidFill>
              </a:rPr>
              <a:t>y</a:t>
            </a:r>
            <a:r>
              <a:rPr lang="zh-CN" altLang="en-US" sz="3200" baseline="-25000">
                <a:solidFill>
                  <a:srgbClr val="000000"/>
                </a:solidFill>
              </a:rPr>
              <a:t>2</a:t>
            </a:r>
            <a:r>
              <a:rPr lang="zh-CN" altLang="en-US" sz="3200">
                <a:solidFill>
                  <a:srgbClr val="000000"/>
                </a:solidFill>
              </a:rPr>
              <a:t>)</a:t>
            </a:r>
            <a:r>
              <a:rPr lang="zh-CN" altLang="en-US" sz="3200">
                <a:solidFill>
                  <a:srgbClr val="000000"/>
                </a:solidFill>
                <a:latin typeface="Times New Roman" panose="02020603050405020304" pitchFamily="18" charset="0"/>
              </a:rPr>
              <a:t> </a:t>
            </a:r>
          </a:p>
        </p:txBody>
      </p:sp>
      <p:graphicFrame>
        <p:nvGraphicFramePr>
          <p:cNvPr id="55300" name="Group 4"/>
          <p:cNvGraphicFramePr>
            <a:graphicFrameLocks noGrp="1"/>
          </p:cNvGraphicFramePr>
          <p:nvPr/>
        </p:nvGraphicFramePr>
        <p:xfrm>
          <a:off x="3906838" y="2452688"/>
          <a:ext cx="5141912" cy="4150998"/>
        </p:xfrm>
        <a:graphic>
          <a:graphicData uri="http://schemas.openxmlformats.org/drawingml/2006/table">
            <a:tbl>
              <a:tblPr/>
              <a:tblGrid>
                <a:gridCol w="466725"/>
                <a:gridCol w="463550"/>
                <a:gridCol w="463550"/>
                <a:gridCol w="466725"/>
                <a:gridCol w="468312"/>
                <a:gridCol w="468313"/>
                <a:gridCol w="469900"/>
                <a:gridCol w="468312"/>
                <a:gridCol w="469900"/>
                <a:gridCol w="469900"/>
                <a:gridCol w="466725"/>
              </a:tblGrid>
              <a:tr h="517525">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9113">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9113">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rPr>
                        <a:t>1</a:t>
                      </a:r>
                      <a:endParaRPr kumimoji="0" lang="zh-CN" altLang="en-US" sz="2800" b="0"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9113">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9113">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9113">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7525">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9113">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55410" name="Text Box 114"/>
          <p:cNvSpPr txBox="1">
            <a:spLocks noChangeArrowheads="1"/>
          </p:cNvSpPr>
          <p:nvPr/>
        </p:nvSpPr>
        <p:spPr bwMode="auto">
          <a:xfrm>
            <a:off x="3289300" y="2520152"/>
            <a:ext cx="579438" cy="4170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X=</a:t>
            </a:r>
          </a:p>
          <a:p>
            <a:pPr algn="ctr" fontAlgn="base">
              <a:spcBef>
                <a:spcPct val="0"/>
              </a:spcBef>
              <a:spcAft>
                <a:spcPct val="0"/>
              </a:spcAft>
              <a:buFont typeface="Arial" panose="020B0604020202020204" pitchFamily="34" charset="0"/>
              <a:buNone/>
            </a:pPr>
            <a:endParaRPr lang="zh-CN" altLang="en-US" sz="2500">
              <a:solidFill>
                <a:srgbClr val="3333CC"/>
              </a:solidFill>
              <a:latin typeface="Arial" panose="020B0604020202020204" pitchFamily="34" charset="0"/>
              <a:ea typeface="华文行楷" panose="02010800040101010101" pitchFamily="2" charset="-122"/>
            </a:endParaRPr>
          </a:p>
          <a:p>
            <a:pPr algn="ctr" fontAlgn="base">
              <a:spcBef>
                <a:spcPct val="0"/>
              </a:spcBef>
              <a:spcAft>
                <a:spcPct val="0"/>
              </a:spcAft>
              <a:buFont typeface="Arial" panose="020B0604020202020204" pitchFamily="34" charset="0"/>
              <a:buNone/>
            </a:pPr>
            <a:r>
              <a:rPr lang="zh-CN" altLang="en-US" sz="2500">
                <a:solidFill>
                  <a:srgbClr val="CC0000"/>
                </a:solidFill>
                <a:latin typeface="Arial" panose="020B0604020202020204" pitchFamily="34" charset="0"/>
                <a:ea typeface="华文行楷" panose="02010800040101010101" pitchFamily="2" charset="-122"/>
              </a:rPr>
              <a:t>a</a:t>
            </a:r>
          </a:p>
          <a:p>
            <a:pPr algn="ctr" fontAlgn="base">
              <a:spcBef>
                <a:spcPct val="0"/>
              </a:spcBef>
              <a:spcAft>
                <a:spcPct val="0"/>
              </a:spcAft>
              <a:buFont typeface="Arial" panose="020B0604020202020204" pitchFamily="34" charset="0"/>
              <a:buNone/>
            </a:pPr>
            <a:endParaRPr lang="zh-CN" altLang="en-US" sz="800">
              <a:solidFill>
                <a:srgbClr val="3333CC"/>
              </a:solidFill>
              <a:latin typeface="Arial" panose="020B0604020202020204" pitchFamily="34" charset="0"/>
              <a:ea typeface="华文行楷" panose="02010800040101010101" pitchFamily="2" charset="-122"/>
            </a:endParaRP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b</a:t>
            </a:r>
          </a:p>
          <a:p>
            <a:pPr algn="ctr" fontAlgn="base">
              <a:spcBef>
                <a:spcPct val="0"/>
              </a:spcBef>
              <a:spcAft>
                <a:spcPct val="0"/>
              </a:spcAft>
              <a:buFont typeface="Arial" panose="020B0604020202020204" pitchFamily="34" charset="0"/>
              <a:buNone/>
            </a:pPr>
            <a:endParaRPr lang="zh-CN" altLang="en-US" sz="800">
              <a:solidFill>
                <a:srgbClr val="3333CC"/>
              </a:solidFill>
              <a:latin typeface="Arial" panose="020B0604020202020204" pitchFamily="34" charset="0"/>
              <a:ea typeface="华文行楷" panose="02010800040101010101" pitchFamily="2" charset="-122"/>
            </a:endParaRP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c</a:t>
            </a:r>
          </a:p>
          <a:p>
            <a:pPr algn="ctr" fontAlgn="base">
              <a:spcBef>
                <a:spcPct val="0"/>
              </a:spcBef>
              <a:spcAft>
                <a:spcPct val="0"/>
              </a:spcAft>
              <a:buFont typeface="Arial" panose="020B0604020202020204" pitchFamily="34" charset="0"/>
              <a:buNone/>
            </a:pPr>
            <a:endParaRPr lang="zh-CN" altLang="en-US" sz="800">
              <a:solidFill>
                <a:srgbClr val="3333CC"/>
              </a:solidFill>
              <a:latin typeface="Arial" panose="020B0604020202020204" pitchFamily="34" charset="0"/>
              <a:ea typeface="华文行楷" panose="02010800040101010101" pitchFamily="2" charset="-122"/>
            </a:endParaRP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b</a:t>
            </a:r>
          </a:p>
          <a:p>
            <a:pPr algn="ctr" fontAlgn="base">
              <a:spcBef>
                <a:spcPct val="0"/>
              </a:spcBef>
              <a:spcAft>
                <a:spcPct val="0"/>
              </a:spcAft>
              <a:buFont typeface="Arial" panose="020B0604020202020204" pitchFamily="34" charset="0"/>
              <a:buNone/>
            </a:pPr>
            <a:endParaRPr lang="zh-CN" altLang="en-US" sz="800">
              <a:solidFill>
                <a:srgbClr val="3333CC"/>
              </a:solidFill>
              <a:latin typeface="Arial" panose="020B0604020202020204" pitchFamily="34" charset="0"/>
              <a:ea typeface="华文行楷" panose="02010800040101010101" pitchFamily="2" charset="-122"/>
            </a:endParaRP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d</a:t>
            </a:r>
          </a:p>
          <a:p>
            <a:pPr algn="ctr" fontAlgn="base">
              <a:spcBef>
                <a:spcPct val="0"/>
              </a:spcBef>
              <a:spcAft>
                <a:spcPct val="0"/>
              </a:spcAft>
              <a:buFont typeface="Arial" panose="020B0604020202020204" pitchFamily="34" charset="0"/>
              <a:buNone/>
            </a:pPr>
            <a:endParaRPr lang="zh-CN" altLang="en-US" sz="800">
              <a:solidFill>
                <a:srgbClr val="3333CC"/>
              </a:solidFill>
              <a:latin typeface="Arial" panose="020B0604020202020204" pitchFamily="34" charset="0"/>
              <a:ea typeface="华文行楷" panose="02010800040101010101" pitchFamily="2" charset="-122"/>
            </a:endParaRP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b</a:t>
            </a:r>
          </a:p>
        </p:txBody>
      </p:sp>
      <p:sp>
        <p:nvSpPr>
          <p:cNvPr id="55411" name="Text Box 115"/>
          <p:cNvSpPr txBox="1">
            <a:spLocks noChangeArrowheads="1"/>
          </p:cNvSpPr>
          <p:nvPr/>
        </p:nvSpPr>
        <p:spPr bwMode="auto">
          <a:xfrm>
            <a:off x="4008439" y="1959367"/>
            <a:ext cx="5400675"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 Y=    a   </a:t>
            </a:r>
            <a:r>
              <a:rPr lang="zh-CN" altLang="en-US" sz="2500">
                <a:solidFill>
                  <a:srgbClr val="CC0000"/>
                </a:solidFill>
                <a:latin typeface="Arial" panose="020B0604020202020204" pitchFamily="34" charset="0"/>
                <a:ea typeface="华文行楷" panose="02010800040101010101" pitchFamily="2" charset="-122"/>
              </a:rPr>
              <a:t>c</a:t>
            </a:r>
            <a:r>
              <a:rPr lang="zh-CN" altLang="en-US" sz="2500">
                <a:solidFill>
                  <a:srgbClr val="3333CC"/>
                </a:solidFill>
                <a:latin typeface="Arial" panose="020B0604020202020204" pitchFamily="34" charset="0"/>
                <a:ea typeface="华文行楷" panose="02010800040101010101" pitchFamily="2" charset="-122"/>
              </a:rPr>
              <a:t>    b   b   a    b   d   b    b</a:t>
            </a:r>
          </a:p>
        </p:txBody>
      </p:sp>
      <p:graphicFrame>
        <p:nvGraphicFramePr>
          <p:cNvPr id="55412" name="Object 116"/>
          <p:cNvGraphicFramePr>
            <a:graphicFrameLocks noChangeAspect="1"/>
          </p:cNvGraphicFramePr>
          <p:nvPr/>
        </p:nvGraphicFramePr>
        <p:xfrm>
          <a:off x="2641600" y="-23813"/>
          <a:ext cx="5327650" cy="857251"/>
        </p:xfrm>
        <a:graphic>
          <a:graphicData uri="http://schemas.openxmlformats.org/presentationml/2006/ole">
            <mc:AlternateContent xmlns:mc="http://schemas.openxmlformats.org/markup-compatibility/2006">
              <mc:Choice xmlns:v="urn:schemas-microsoft-com:vml" Requires="v">
                <p:oleObj spid="_x0000_s4109" r:id="rId3" imgW="4076957" imgH="508277" progId="">
                  <p:embed/>
                </p:oleObj>
              </mc:Choice>
              <mc:Fallback>
                <p:oleObj r:id="rId3" imgW="4076957" imgH="508277"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1600" y="-23813"/>
                        <a:ext cx="5327650" cy="857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413" name="Line 117"/>
          <p:cNvSpPr>
            <a:spLocks noChangeShapeType="1"/>
          </p:cNvSpPr>
          <p:nvPr/>
        </p:nvSpPr>
        <p:spPr bwMode="auto">
          <a:xfrm flipH="1">
            <a:off x="5591175" y="1484314"/>
            <a:ext cx="2089150" cy="2160587"/>
          </a:xfrm>
          <a:prstGeom prst="line">
            <a:avLst/>
          </a:prstGeom>
          <a:noFill/>
          <a:ln w="38100" cap="flat" cmpd="sng">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Tree>
    <p:extLst>
      <p:ext uri="{BB962C8B-B14F-4D97-AF65-F5344CB8AC3E}">
        <p14:creationId xmlns:p14="http://schemas.microsoft.com/office/powerpoint/2010/main" val="3253074007"/>
      </p:ext>
    </p:extLst>
  </p:cSld>
  <p:clrMapOvr>
    <a:masterClrMapping/>
  </p:clrMapOvr>
  <p:transition>
    <p:strips dir="rd"/>
  </p:transition>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322" name="Rectangle 319"/>
          <p:cNvSpPr>
            <a:spLocks noChangeArrowheads="1"/>
          </p:cNvSpPr>
          <p:nvPr/>
        </p:nvSpPr>
        <p:spPr bwMode="auto">
          <a:xfrm>
            <a:off x="3628735" y="998538"/>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56323" name="Text Box 258"/>
          <p:cNvSpPr txBox="1">
            <a:spLocks noChangeArrowheads="1"/>
          </p:cNvSpPr>
          <p:nvPr/>
        </p:nvSpPr>
        <p:spPr bwMode="auto">
          <a:xfrm>
            <a:off x="2352675" y="981075"/>
            <a:ext cx="7848600"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3200">
                <a:solidFill>
                  <a:srgbClr val="000000"/>
                </a:solidFill>
                <a:latin typeface="Times New Roman" panose="02020603050405020304" pitchFamily="18" charset="0"/>
                <a:ea typeface="宋体" panose="02010600030101010101" pitchFamily="2" charset="-122"/>
              </a:rPr>
              <a:t> </a:t>
            </a:r>
            <a:r>
              <a:rPr lang="en-US" altLang="zh-CN" sz="3200">
                <a:solidFill>
                  <a:srgbClr val="000000"/>
                </a:solidFill>
                <a:latin typeface="Times New Roman" panose="02020603050405020304" pitchFamily="18" charset="0"/>
              </a:rPr>
              <a:t>L[</a:t>
            </a:r>
            <a:r>
              <a:rPr lang="zh-CN" altLang="en-US" sz="3200">
                <a:solidFill>
                  <a:srgbClr val="000000"/>
                </a:solidFill>
                <a:latin typeface="Times New Roman" panose="02020603050405020304" pitchFamily="18" charset="0"/>
              </a:rPr>
              <a:t>1</a:t>
            </a:r>
            <a:r>
              <a:rPr lang="en-US" altLang="zh-CN" sz="3200">
                <a:solidFill>
                  <a:srgbClr val="000000"/>
                </a:solidFill>
                <a:latin typeface="Times New Roman" panose="02020603050405020304" pitchFamily="18" charset="0"/>
              </a:rPr>
              <a:t>][</a:t>
            </a:r>
            <a:r>
              <a:rPr lang="zh-CN" altLang="en-US" sz="3200">
                <a:solidFill>
                  <a:srgbClr val="000000"/>
                </a:solidFill>
                <a:latin typeface="Times New Roman" panose="02020603050405020304" pitchFamily="18" charset="0"/>
              </a:rPr>
              <a:t>3</a:t>
            </a:r>
            <a:r>
              <a:rPr lang="en-US" altLang="zh-CN" sz="3200">
                <a:solidFill>
                  <a:srgbClr val="000000"/>
                </a:solidFill>
                <a:latin typeface="Times New Roman" panose="02020603050405020304" pitchFamily="18" charset="0"/>
              </a:rPr>
              <a:t>]=</a:t>
            </a:r>
            <a:r>
              <a:rPr lang="zh-CN" altLang="en-US" sz="3200">
                <a:solidFill>
                  <a:srgbClr val="000000"/>
                </a:solidFill>
                <a:latin typeface="Times New Roman" panose="02020603050405020304" pitchFamily="18" charset="0"/>
              </a:rPr>
              <a:t>max{</a:t>
            </a:r>
            <a:r>
              <a:rPr lang="en-US" altLang="zh-CN" sz="3200">
                <a:solidFill>
                  <a:srgbClr val="000000"/>
                </a:solidFill>
                <a:latin typeface="Times New Roman" panose="02020603050405020304" pitchFamily="18" charset="0"/>
              </a:rPr>
              <a:t>L[</a:t>
            </a:r>
            <a:r>
              <a:rPr lang="zh-CN" altLang="en-US" sz="3200">
                <a:solidFill>
                  <a:srgbClr val="000000"/>
                </a:solidFill>
                <a:latin typeface="Times New Roman" panose="02020603050405020304" pitchFamily="18" charset="0"/>
              </a:rPr>
              <a:t>1</a:t>
            </a:r>
            <a:r>
              <a:rPr lang="en-US" altLang="zh-CN" sz="3200">
                <a:solidFill>
                  <a:srgbClr val="000000"/>
                </a:solidFill>
                <a:latin typeface="Times New Roman" panose="02020603050405020304" pitchFamily="18" charset="0"/>
              </a:rPr>
              <a:t>][</a:t>
            </a:r>
            <a:r>
              <a:rPr lang="zh-CN" altLang="en-US" sz="3200">
                <a:solidFill>
                  <a:srgbClr val="000000"/>
                </a:solidFill>
                <a:latin typeface="Times New Roman" panose="02020603050405020304" pitchFamily="18" charset="0"/>
              </a:rPr>
              <a:t>2</a:t>
            </a:r>
            <a:r>
              <a:rPr lang="en-US" altLang="zh-CN" sz="3200">
                <a:solidFill>
                  <a:srgbClr val="000000"/>
                </a:solidFill>
                <a:latin typeface="Times New Roman" panose="02020603050405020304" pitchFamily="18" charset="0"/>
              </a:rPr>
              <a:t>]</a:t>
            </a:r>
            <a:r>
              <a:rPr lang="zh-CN" altLang="en-US" sz="3200">
                <a:solidFill>
                  <a:srgbClr val="000000"/>
                </a:solidFill>
                <a:latin typeface="Times New Roman" panose="02020603050405020304" pitchFamily="18" charset="0"/>
              </a:rPr>
              <a:t>, </a:t>
            </a:r>
            <a:r>
              <a:rPr lang="en-US" altLang="zh-CN" sz="3200">
                <a:solidFill>
                  <a:srgbClr val="000000"/>
                </a:solidFill>
                <a:latin typeface="Times New Roman" panose="02020603050405020304" pitchFamily="18" charset="0"/>
              </a:rPr>
              <a:t>L[</a:t>
            </a:r>
            <a:r>
              <a:rPr lang="zh-CN" altLang="en-US" sz="3200">
                <a:solidFill>
                  <a:srgbClr val="000000"/>
                </a:solidFill>
                <a:latin typeface="Times New Roman" panose="02020603050405020304" pitchFamily="18" charset="0"/>
              </a:rPr>
              <a:t>0</a:t>
            </a:r>
            <a:r>
              <a:rPr lang="en-US" altLang="zh-CN" sz="3200">
                <a:solidFill>
                  <a:srgbClr val="000000"/>
                </a:solidFill>
                <a:latin typeface="Times New Roman" panose="02020603050405020304" pitchFamily="18" charset="0"/>
              </a:rPr>
              <a:t>][</a:t>
            </a:r>
            <a:r>
              <a:rPr lang="zh-CN" altLang="en-US" sz="3200">
                <a:solidFill>
                  <a:srgbClr val="000000"/>
                </a:solidFill>
                <a:latin typeface="Times New Roman" panose="02020603050405020304" pitchFamily="18" charset="0"/>
              </a:rPr>
              <a:t>3</a:t>
            </a:r>
            <a:r>
              <a:rPr lang="en-US" altLang="zh-CN" sz="3200">
                <a:solidFill>
                  <a:srgbClr val="000000"/>
                </a:solidFill>
                <a:latin typeface="Times New Roman" panose="02020603050405020304" pitchFamily="18" charset="0"/>
              </a:rPr>
              <a:t>]</a:t>
            </a:r>
            <a:r>
              <a:rPr lang="zh-CN" altLang="en-US" sz="3200">
                <a:solidFill>
                  <a:srgbClr val="000000"/>
                </a:solidFill>
                <a:latin typeface="Times New Roman" panose="02020603050405020304" pitchFamily="18" charset="0"/>
              </a:rPr>
              <a:t>}=1    </a:t>
            </a:r>
            <a:r>
              <a:rPr lang="zh-CN" altLang="en-US" sz="3200">
                <a:solidFill>
                  <a:srgbClr val="000000"/>
                </a:solidFill>
              </a:rPr>
              <a:t> (x</a:t>
            </a:r>
            <a:r>
              <a:rPr lang="zh-CN" altLang="en-US" sz="3200" baseline="-25000">
                <a:solidFill>
                  <a:srgbClr val="000000"/>
                </a:solidFill>
              </a:rPr>
              <a:t>1</a:t>
            </a:r>
            <a:r>
              <a:rPr lang="zh-CN" altLang="en-US" sz="3200">
                <a:solidFill>
                  <a:srgbClr val="000000"/>
                </a:solidFill>
                <a:sym typeface="Arial" panose="020B0604020202020204" pitchFamily="34" charset="0"/>
              </a:rPr>
              <a:t>≠</a:t>
            </a:r>
            <a:r>
              <a:rPr lang="zh-CN" altLang="en-US" sz="3200">
                <a:solidFill>
                  <a:srgbClr val="000000"/>
                </a:solidFill>
              </a:rPr>
              <a:t>y</a:t>
            </a:r>
            <a:r>
              <a:rPr lang="zh-CN" altLang="en-US" sz="3200" baseline="-25000">
                <a:solidFill>
                  <a:srgbClr val="000000"/>
                </a:solidFill>
              </a:rPr>
              <a:t>3</a:t>
            </a:r>
            <a:r>
              <a:rPr lang="zh-CN" altLang="en-US" sz="3200">
                <a:solidFill>
                  <a:srgbClr val="000000"/>
                </a:solidFill>
              </a:rPr>
              <a:t>)</a:t>
            </a:r>
            <a:r>
              <a:rPr lang="zh-CN" altLang="en-US" sz="3200">
                <a:solidFill>
                  <a:srgbClr val="000000"/>
                </a:solidFill>
                <a:latin typeface="Times New Roman" panose="02020603050405020304" pitchFamily="18" charset="0"/>
              </a:rPr>
              <a:t> </a:t>
            </a:r>
          </a:p>
        </p:txBody>
      </p:sp>
      <p:graphicFrame>
        <p:nvGraphicFramePr>
          <p:cNvPr id="56324" name="Group 4"/>
          <p:cNvGraphicFramePr>
            <a:graphicFrameLocks noGrp="1"/>
          </p:cNvGraphicFramePr>
          <p:nvPr/>
        </p:nvGraphicFramePr>
        <p:xfrm>
          <a:off x="3906838" y="2452688"/>
          <a:ext cx="5141912" cy="4150998"/>
        </p:xfrm>
        <a:graphic>
          <a:graphicData uri="http://schemas.openxmlformats.org/drawingml/2006/table">
            <a:tbl>
              <a:tblPr/>
              <a:tblGrid>
                <a:gridCol w="466725"/>
                <a:gridCol w="463550"/>
                <a:gridCol w="463550"/>
                <a:gridCol w="466725"/>
                <a:gridCol w="468312"/>
                <a:gridCol w="468313"/>
                <a:gridCol w="469900"/>
                <a:gridCol w="468312"/>
                <a:gridCol w="469900"/>
                <a:gridCol w="469900"/>
                <a:gridCol w="466725"/>
              </a:tblGrid>
              <a:tr h="517525">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9113">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9113">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endParaRPr kumimoji="0"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rPr>
                        <a:t>1</a:t>
                      </a:r>
                      <a:endParaRPr kumimoji="0" lang="zh-CN" altLang="en-US" sz="2800" b="0"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9113">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9113">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9113">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7525">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9113">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56434" name="Text Box 114"/>
          <p:cNvSpPr txBox="1">
            <a:spLocks noChangeArrowheads="1"/>
          </p:cNvSpPr>
          <p:nvPr/>
        </p:nvSpPr>
        <p:spPr bwMode="auto">
          <a:xfrm>
            <a:off x="3289300" y="2520152"/>
            <a:ext cx="579438" cy="4170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X=</a:t>
            </a:r>
          </a:p>
          <a:p>
            <a:pPr algn="ctr" fontAlgn="base">
              <a:spcBef>
                <a:spcPct val="0"/>
              </a:spcBef>
              <a:spcAft>
                <a:spcPct val="0"/>
              </a:spcAft>
              <a:buFont typeface="Arial" panose="020B0604020202020204" pitchFamily="34" charset="0"/>
              <a:buNone/>
            </a:pPr>
            <a:endParaRPr lang="zh-CN" altLang="en-US" sz="2500">
              <a:solidFill>
                <a:srgbClr val="3333CC"/>
              </a:solidFill>
              <a:latin typeface="Arial" panose="020B0604020202020204" pitchFamily="34" charset="0"/>
              <a:ea typeface="华文行楷" panose="02010800040101010101" pitchFamily="2" charset="-122"/>
            </a:endParaRPr>
          </a:p>
          <a:p>
            <a:pPr algn="ctr" fontAlgn="base">
              <a:spcBef>
                <a:spcPct val="0"/>
              </a:spcBef>
              <a:spcAft>
                <a:spcPct val="0"/>
              </a:spcAft>
              <a:buFont typeface="Arial" panose="020B0604020202020204" pitchFamily="34" charset="0"/>
              <a:buNone/>
            </a:pPr>
            <a:r>
              <a:rPr lang="zh-CN" altLang="en-US" sz="2500">
                <a:solidFill>
                  <a:srgbClr val="CC0000"/>
                </a:solidFill>
                <a:latin typeface="Arial" panose="020B0604020202020204" pitchFamily="34" charset="0"/>
                <a:ea typeface="华文行楷" panose="02010800040101010101" pitchFamily="2" charset="-122"/>
              </a:rPr>
              <a:t>a</a:t>
            </a:r>
          </a:p>
          <a:p>
            <a:pPr algn="ctr" fontAlgn="base">
              <a:spcBef>
                <a:spcPct val="0"/>
              </a:spcBef>
              <a:spcAft>
                <a:spcPct val="0"/>
              </a:spcAft>
              <a:buFont typeface="Arial" panose="020B0604020202020204" pitchFamily="34" charset="0"/>
              <a:buNone/>
            </a:pPr>
            <a:endParaRPr lang="zh-CN" altLang="en-US" sz="800">
              <a:solidFill>
                <a:srgbClr val="3333CC"/>
              </a:solidFill>
              <a:latin typeface="Arial" panose="020B0604020202020204" pitchFamily="34" charset="0"/>
              <a:ea typeface="华文行楷" panose="02010800040101010101" pitchFamily="2" charset="-122"/>
            </a:endParaRP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b</a:t>
            </a:r>
          </a:p>
          <a:p>
            <a:pPr algn="ctr" fontAlgn="base">
              <a:spcBef>
                <a:spcPct val="0"/>
              </a:spcBef>
              <a:spcAft>
                <a:spcPct val="0"/>
              </a:spcAft>
              <a:buFont typeface="Arial" panose="020B0604020202020204" pitchFamily="34" charset="0"/>
              <a:buNone/>
            </a:pPr>
            <a:endParaRPr lang="zh-CN" altLang="en-US" sz="800">
              <a:solidFill>
                <a:srgbClr val="3333CC"/>
              </a:solidFill>
              <a:latin typeface="Arial" panose="020B0604020202020204" pitchFamily="34" charset="0"/>
              <a:ea typeface="华文行楷" panose="02010800040101010101" pitchFamily="2" charset="-122"/>
            </a:endParaRP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c</a:t>
            </a:r>
          </a:p>
          <a:p>
            <a:pPr algn="ctr" fontAlgn="base">
              <a:spcBef>
                <a:spcPct val="0"/>
              </a:spcBef>
              <a:spcAft>
                <a:spcPct val="0"/>
              </a:spcAft>
              <a:buFont typeface="Arial" panose="020B0604020202020204" pitchFamily="34" charset="0"/>
              <a:buNone/>
            </a:pPr>
            <a:endParaRPr lang="zh-CN" altLang="en-US" sz="800">
              <a:solidFill>
                <a:srgbClr val="3333CC"/>
              </a:solidFill>
              <a:latin typeface="Arial" panose="020B0604020202020204" pitchFamily="34" charset="0"/>
              <a:ea typeface="华文行楷" panose="02010800040101010101" pitchFamily="2" charset="-122"/>
            </a:endParaRP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b</a:t>
            </a:r>
          </a:p>
          <a:p>
            <a:pPr algn="ctr" fontAlgn="base">
              <a:spcBef>
                <a:spcPct val="0"/>
              </a:spcBef>
              <a:spcAft>
                <a:spcPct val="0"/>
              </a:spcAft>
              <a:buFont typeface="Arial" panose="020B0604020202020204" pitchFamily="34" charset="0"/>
              <a:buNone/>
            </a:pPr>
            <a:endParaRPr lang="zh-CN" altLang="en-US" sz="800">
              <a:solidFill>
                <a:srgbClr val="3333CC"/>
              </a:solidFill>
              <a:latin typeface="Arial" panose="020B0604020202020204" pitchFamily="34" charset="0"/>
              <a:ea typeface="华文行楷" panose="02010800040101010101" pitchFamily="2" charset="-122"/>
            </a:endParaRP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d</a:t>
            </a:r>
          </a:p>
          <a:p>
            <a:pPr algn="ctr" fontAlgn="base">
              <a:spcBef>
                <a:spcPct val="0"/>
              </a:spcBef>
              <a:spcAft>
                <a:spcPct val="0"/>
              </a:spcAft>
              <a:buFont typeface="Arial" panose="020B0604020202020204" pitchFamily="34" charset="0"/>
              <a:buNone/>
            </a:pPr>
            <a:endParaRPr lang="zh-CN" altLang="en-US" sz="800">
              <a:solidFill>
                <a:srgbClr val="3333CC"/>
              </a:solidFill>
              <a:latin typeface="Arial" panose="020B0604020202020204" pitchFamily="34" charset="0"/>
              <a:ea typeface="华文行楷" panose="02010800040101010101" pitchFamily="2" charset="-122"/>
            </a:endParaRP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b</a:t>
            </a:r>
          </a:p>
        </p:txBody>
      </p:sp>
      <p:sp>
        <p:nvSpPr>
          <p:cNvPr id="56435" name="Text Box 115"/>
          <p:cNvSpPr txBox="1">
            <a:spLocks noChangeArrowheads="1"/>
          </p:cNvSpPr>
          <p:nvPr/>
        </p:nvSpPr>
        <p:spPr bwMode="auto">
          <a:xfrm>
            <a:off x="4008439" y="1959367"/>
            <a:ext cx="5400675"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 Y=    a   c    </a:t>
            </a:r>
            <a:r>
              <a:rPr lang="zh-CN" altLang="en-US" sz="2500">
                <a:solidFill>
                  <a:srgbClr val="CC0000"/>
                </a:solidFill>
                <a:latin typeface="Arial" panose="020B0604020202020204" pitchFamily="34" charset="0"/>
                <a:ea typeface="华文行楷" panose="02010800040101010101" pitchFamily="2" charset="-122"/>
              </a:rPr>
              <a:t>b</a:t>
            </a:r>
            <a:r>
              <a:rPr lang="zh-CN" altLang="en-US" sz="2500">
                <a:solidFill>
                  <a:srgbClr val="3333CC"/>
                </a:solidFill>
                <a:latin typeface="Arial" panose="020B0604020202020204" pitchFamily="34" charset="0"/>
                <a:ea typeface="华文行楷" panose="02010800040101010101" pitchFamily="2" charset="-122"/>
              </a:rPr>
              <a:t>   b   a    b   d   b    b</a:t>
            </a:r>
          </a:p>
        </p:txBody>
      </p:sp>
      <p:graphicFrame>
        <p:nvGraphicFramePr>
          <p:cNvPr id="56436" name="Object 116"/>
          <p:cNvGraphicFramePr>
            <a:graphicFrameLocks noChangeAspect="1"/>
          </p:cNvGraphicFramePr>
          <p:nvPr/>
        </p:nvGraphicFramePr>
        <p:xfrm>
          <a:off x="2641600" y="-23813"/>
          <a:ext cx="5327650" cy="857251"/>
        </p:xfrm>
        <a:graphic>
          <a:graphicData uri="http://schemas.openxmlformats.org/presentationml/2006/ole">
            <mc:AlternateContent xmlns:mc="http://schemas.openxmlformats.org/markup-compatibility/2006">
              <mc:Choice xmlns:v="urn:schemas-microsoft-com:vml" Requires="v">
                <p:oleObj spid="_x0000_s5133" r:id="rId3" imgW="4076957" imgH="508277" progId="">
                  <p:embed/>
                </p:oleObj>
              </mc:Choice>
              <mc:Fallback>
                <p:oleObj r:id="rId3" imgW="4076957" imgH="508277"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1600" y="-23813"/>
                        <a:ext cx="5327650" cy="857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437" name="Line 117"/>
          <p:cNvSpPr>
            <a:spLocks noChangeShapeType="1"/>
          </p:cNvSpPr>
          <p:nvPr/>
        </p:nvSpPr>
        <p:spPr bwMode="auto">
          <a:xfrm flipH="1">
            <a:off x="6096001" y="1485900"/>
            <a:ext cx="1655763" cy="2160588"/>
          </a:xfrm>
          <a:prstGeom prst="line">
            <a:avLst/>
          </a:prstGeom>
          <a:noFill/>
          <a:ln w="38100" cap="flat" cmpd="sng">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Tree>
    <p:extLst>
      <p:ext uri="{BB962C8B-B14F-4D97-AF65-F5344CB8AC3E}">
        <p14:creationId xmlns:p14="http://schemas.microsoft.com/office/powerpoint/2010/main" val="323300087"/>
      </p:ext>
    </p:extLst>
  </p:cSld>
  <p:clrMapOvr>
    <a:masterClrMapping/>
  </p:clrMapOvr>
  <p:transition>
    <p:strips dir="rd"/>
  </p:transition>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346" name="Rectangle 319"/>
          <p:cNvSpPr>
            <a:spLocks noChangeArrowheads="1"/>
          </p:cNvSpPr>
          <p:nvPr/>
        </p:nvSpPr>
        <p:spPr bwMode="auto">
          <a:xfrm>
            <a:off x="3628735" y="998538"/>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57347" name="Text Box 258"/>
          <p:cNvSpPr txBox="1">
            <a:spLocks noChangeArrowheads="1"/>
          </p:cNvSpPr>
          <p:nvPr/>
        </p:nvSpPr>
        <p:spPr bwMode="auto">
          <a:xfrm>
            <a:off x="2352675" y="981075"/>
            <a:ext cx="7848600"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3200">
                <a:solidFill>
                  <a:srgbClr val="000000"/>
                </a:solidFill>
                <a:latin typeface="Times New Roman" panose="02020603050405020304" pitchFamily="18" charset="0"/>
                <a:ea typeface="宋体" panose="02010600030101010101" pitchFamily="2" charset="-122"/>
              </a:rPr>
              <a:t> </a:t>
            </a:r>
            <a:r>
              <a:rPr lang="en-US" altLang="zh-CN" sz="3200">
                <a:solidFill>
                  <a:srgbClr val="000000"/>
                </a:solidFill>
                <a:latin typeface="Times New Roman" panose="02020603050405020304" pitchFamily="18" charset="0"/>
              </a:rPr>
              <a:t>L[</a:t>
            </a:r>
            <a:r>
              <a:rPr lang="zh-CN" altLang="en-US" sz="3200">
                <a:solidFill>
                  <a:srgbClr val="000000"/>
                </a:solidFill>
                <a:latin typeface="Times New Roman" panose="02020603050405020304" pitchFamily="18" charset="0"/>
              </a:rPr>
              <a:t>2</a:t>
            </a:r>
            <a:r>
              <a:rPr lang="en-US" altLang="zh-CN" sz="3200">
                <a:solidFill>
                  <a:srgbClr val="000000"/>
                </a:solidFill>
                <a:latin typeface="Times New Roman" panose="02020603050405020304" pitchFamily="18" charset="0"/>
              </a:rPr>
              <a:t>][</a:t>
            </a:r>
            <a:r>
              <a:rPr lang="zh-CN" altLang="en-US" sz="3200">
                <a:solidFill>
                  <a:srgbClr val="000000"/>
                </a:solidFill>
                <a:latin typeface="Times New Roman" panose="02020603050405020304" pitchFamily="18" charset="0"/>
              </a:rPr>
              <a:t>1</a:t>
            </a:r>
            <a:r>
              <a:rPr lang="en-US" altLang="zh-CN" sz="3200">
                <a:solidFill>
                  <a:srgbClr val="000000"/>
                </a:solidFill>
                <a:latin typeface="Times New Roman" panose="02020603050405020304" pitchFamily="18" charset="0"/>
              </a:rPr>
              <a:t>]=</a:t>
            </a:r>
            <a:r>
              <a:rPr lang="zh-CN" altLang="en-US" sz="3200">
                <a:solidFill>
                  <a:srgbClr val="000000"/>
                </a:solidFill>
                <a:latin typeface="Times New Roman" panose="02020603050405020304" pitchFamily="18" charset="0"/>
              </a:rPr>
              <a:t>max{</a:t>
            </a:r>
            <a:r>
              <a:rPr lang="en-US" altLang="zh-CN" sz="3200">
                <a:solidFill>
                  <a:srgbClr val="000000"/>
                </a:solidFill>
                <a:latin typeface="Times New Roman" panose="02020603050405020304" pitchFamily="18" charset="0"/>
              </a:rPr>
              <a:t>L[</a:t>
            </a:r>
            <a:r>
              <a:rPr lang="zh-CN" altLang="en-US" sz="3200">
                <a:solidFill>
                  <a:srgbClr val="000000"/>
                </a:solidFill>
                <a:latin typeface="Times New Roman" panose="02020603050405020304" pitchFamily="18" charset="0"/>
              </a:rPr>
              <a:t>2</a:t>
            </a:r>
            <a:r>
              <a:rPr lang="en-US" altLang="zh-CN" sz="3200">
                <a:solidFill>
                  <a:srgbClr val="000000"/>
                </a:solidFill>
                <a:latin typeface="Times New Roman" panose="02020603050405020304" pitchFamily="18" charset="0"/>
              </a:rPr>
              <a:t>][</a:t>
            </a:r>
            <a:r>
              <a:rPr lang="zh-CN" altLang="en-US" sz="3200">
                <a:solidFill>
                  <a:srgbClr val="000000"/>
                </a:solidFill>
                <a:latin typeface="Times New Roman" panose="02020603050405020304" pitchFamily="18" charset="0"/>
              </a:rPr>
              <a:t>0</a:t>
            </a:r>
            <a:r>
              <a:rPr lang="en-US" altLang="zh-CN" sz="3200">
                <a:solidFill>
                  <a:srgbClr val="000000"/>
                </a:solidFill>
                <a:latin typeface="Times New Roman" panose="02020603050405020304" pitchFamily="18" charset="0"/>
              </a:rPr>
              <a:t>]</a:t>
            </a:r>
            <a:r>
              <a:rPr lang="zh-CN" altLang="en-US" sz="3200">
                <a:solidFill>
                  <a:srgbClr val="000000"/>
                </a:solidFill>
                <a:latin typeface="Times New Roman" panose="02020603050405020304" pitchFamily="18" charset="0"/>
              </a:rPr>
              <a:t>, </a:t>
            </a:r>
            <a:r>
              <a:rPr lang="en-US" altLang="zh-CN" sz="3200">
                <a:solidFill>
                  <a:srgbClr val="000000"/>
                </a:solidFill>
                <a:latin typeface="Times New Roman" panose="02020603050405020304" pitchFamily="18" charset="0"/>
              </a:rPr>
              <a:t>L[</a:t>
            </a:r>
            <a:r>
              <a:rPr lang="zh-CN" altLang="en-US" sz="3200">
                <a:solidFill>
                  <a:srgbClr val="000000"/>
                </a:solidFill>
                <a:latin typeface="Times New Roman" panose="02020603050405020304" pitchFamily="18" charset="0"/>
              </a:rPr>
              <a:t>1</a:t>
            </a:r>
            <a:r>
              <a:rPr lang="en-US" altLang="zh-CN" sz="3200">
                <a:solidFill>
                  <a:srgbClr val="000000"/>
                </a:solidFill>
                <a:latin typeface="Times New Roman" panose="02020603050405020304" pitchFamily="18" charset="0"/>
              </a:rPr>
              <a:t>][</a:t>
            </a:r>
            <a:r>
              <a:rPr lang="zh-CN" altLang="en-US" sz="3200">
                <a:solidFill>
                  <a:srgbClr val="000000"/>
                </a:solidFill>
                <a:latin typeface="Times New Roman" panose="02020603050405020304" pitchFamily="18" charset="0"/>
              </a:rPr>
              <a:t>1</a:t>
            </a:r>
            <a:r>
              <a:rPr lang="en-US" altLang="zh-CN" sz="3200">
                <a:solidFill>
                  <a:srgbClr val="000000"/>
                </a:solidFill>
                <a:latin typeface="Times New Roman" panose="02020603050405020304" pitchFamily="18" charset="0"/>
              </a:rPr>
              <a:t>]</a:t>
            </a:r>
            <a:r>
              <a:rPr lang="zh-CN" altLang="en-US" sz="3200">
                <a:solidFill>
                  <a:srgbClr val="000000"/>
                </a:solidFill>
                <a:latin typeface="Times New Roman" panose="02020603050405020304" pitchFamily="18" charset="0"/>
              </a:rPr>
              <a:t>}=1    </a:t>
            </a:r>
            <a:r>
              <a:rPr lang="zh-CN" altLang="en-US" sz="3200">
                <a:solidFill>
                  <a:srgbClr val="000000"/>
                </a:solidFill>
              </a:rPr>
              <a:t> (x</a:t>
            </a:r>
            <a:r>
              <a:rPr lang="zh-CN" altLang="en-US" sz="3200" baseline="-25000">
                <a:solidFill>
                  <a:srgbClr val="000000"/>
                </a:solidFill>
              </a:rPr>
              <a:t>2</a:t>
            </a:r>
            <a:r>
              <a:rPr lang="zh-CN" altLang="en-US" sz="3200">
                <a:solidFill>
                  <a:srgbClr val="000000"/>
                </a:solidFill>
                <a:sym typeface="Arial" panose="020B0604020202020204" pitchFamily="34" charset="0"/>
              </a:rPr>
              <a:t>≠</a:t>
            </a:r>
            <a:r>
              <a:rPr lang="zh-CN" altLang="en-US" sz="3200">
                <a:solidFill>
                  <a:srgbClr val="000000"/>
                </a:solidFill>
              </a:rPr>
              <a:t>y</a:t>
            </a:r>
            <a:r>
              <a:rPr lang="zh-CN" altLang="en-US" sz="3200" baseline="-25000">
                <a:solidFill>
                  <a:srgbClr val="000000"/>
                </a:solidFill>
              </a:rPr>
              <a:t>1</a:t>
            </a:r>
            <a:r>
              <a:rPr lang="zh-CN" altLang="en-US" sz="3200">
                <a:solidFill>
                  <a:srgbClr val="000000"/>
                </a:solidFill>
              </a:rPr>
              <a:t>)</a:t>
            </a:r>
            <a:r>
              <a:rPr lang="zh-CN" altLang="en-US" sz="3200">
                <a:solidFill>
                  <a:srgbClr val="000000"/>
                </a:solidFill>
                <a:latin typeface="Times New Roman" panose="02020603050405020304" pitchFamily="18" charset="0"/>
              </a:rPr>
              <a:t> </a:t>
            </a:r>
          </a:p>
        </p:txBody>
      </p:sp>
      <p:graphicFrame>
        <p:nvGraphicFramePr>
          <p:cNvPr id="57348" name="Group 4"/>
          <p:cNvGraphicFramePr>
            <a:graphicFrameLocks noGrp="1"/>
          </p:cNvGraphicFramePr>
          <p:nvPr/>
        </p:nvGraphicFramePr>
        <p:xfrm>
          <a:off x="3906838" y="2452688"/>
          <a:ext cx="5141912" cy="4150998"/>
        </p:xfrm>
        <a:graphic>
          <a:graphicData uri="http://schemas.openxmlformats.org/drawingml/2006/table">
            <a:tbl>
              <a:tblPr/>
              <a:tblGrid>
                <a:gridCol w="466725"/>
                <a:gridCol w="463550"/>
                <a:gridCol w="463550"/>
                <a:gridCol w="466725"/>
                <a:gridCol w="468312"/>
                <a:gridCol w="468313"/>
                <a:gridCol w="469900"/>
                <a:gridCol w="468312"/>
                <a:gridCol w="469900"/>
                <a:gridCol w="469900"/>
                <a:gridCol w="466725"/>
              </a:tblGrid>
              <a:tr h="517525">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9113">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9113">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endParaRPr kumimoji="0"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endParaRPr kumimoji="0"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9113">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rPr>
                        <a:t>1</a:t>
                      </a:r>
                      <a:endParaRPr kumimoji="0" lang="zh-CN" altLang="en-US" sz="2800" b="0"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9113">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9113">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7525">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9113">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57458" name="Text Box 114"/>
          <p:cNvSpPr txBox="1">
            <a:spLocks noChangeArrowheads="1"/>
          </p:cNvSpPr>
          <p:nvPr/>
        </p:nvSpPr>
        <p:spPr bwMode="auto">
          <a:xfrm>
            <a:off x="3289300" y="2520152"/>
            <a:ext cx="579438" cy="4170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X=</a:t>
            </a:r>
          </a:p>
          <a:p>
            <a:pPr algn="ctr" fontAlgn="base">
              <a:spcBef>
                <a:spcPct val="0"/>
              </a:spcBef>
              <a:spcAft>
                <a:spcPct val="0"/>
              </a:spcAft>
              <a:buFont typeface="Arial" panose="020B0604020202020204" pitchFamily="34" charset="0"/>
              <a:buNone/>
            </a:pPr>
            <a:endParaRPr lang="zh-CN" altLang="en-US" sz="2500">
              <a:solidFill>
                <a:srgbClr val="3333CC"/>
              </a:solidFill>
              <a:latin typeface="Arial" panose="020B0604020202020204" pitchFamily="34" charset="0"/>
              <a:ea typeface="华文行楷" panose="02010800040101010101" pitchFamily="2" charset="-122"/>
            </a:endParaRP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a</a:t>
            </a:r>
          </a:p>
          <a:p>
            <a:pPr algn="ctr" fontAlgn="base">
              <a:spcBef>
                <a:spcPct val="0"/>
              </a:spcBef>
              <a:spcAft>
                <a:spcPct val="0"/>
              </a:spcAft>
              <a:buFont typeface="Arial" panose="020B0604020202020204" pitchFamily="34" charset="0"/>
              <a:buNone/>
            </a:pPr>
            <a:endParaRPr lang="zh-CN" altLang="en-US" sz="800">
              <a:solidFill>
                <a:srgbClr val="3333CC"/>
              </a:solidFill>
              <a:latin typeface="Arial" panose="020B0604020202020204" pitchFamily="34" charset="0"/>
              <a:ea typeface="华文行楷" panose="02010800040101010101" pitchFamily="2" charset="-122"/>
            </a:endParaRPr>
          </a:p>
          <a:p>
            <a:pPr algn="ctr" fontAlgn="base">
              <a:spcBef>
                <a:spcPct val="0"/>
              </a:spcBef>
              <a:spcAft>
                <a:spcPct val="0"/>
              </a:spcAft>
              <a:buFont typeface="Arial" panose="020B0604020202020204" pitchFamily="34" charset="0"/>
              <a:buNone/>
            </a:pPr>
            <a:r>
              <a:rPr lang="zh-CN" altLang="en-US" sz="2500">
                <a:solidFill>
                  <a:srgbClr val="CC0000"/>
                </a:solidFill>
                <a:latin typeface="Arial" panose="020B0604020202020204" pitchFamily="34" charset="0"/>
                <a:ea typeface="华文行楷" panose="02010800040101010101" pitchFamily="2" charset="-122"/>
              </a:rPr>
              <a:t>b</a:t>
            </a:r>
          </a:p>
          <a:p>
            <a:pPr algn="ctr" fontAlgn="base">
              <a:spcBef>
                <a:spcPct val="0"/>
              </a:spcBef>
              <a:spcAft>
                <a:spcPct val="0"/>
              </a:spcAft>
              <a:buFont typeface="Arial" panose="020B0604020202020204" pitchFamily="34" charset="0"/>
              <a:buNone/>
            </a:pPr>
            <a:endParaRPr lang="zh-CN" altLang="en-US" sz="800">
              <a:solidFill>
                <a:srgbClr val="3333CC"/>
              </a:solidFill>
              <a:latin typeface="Arial" panose="020B0604020202020204" pitchFamily="34" charset="0"/>
              <a:ea typeface="华文行楷" panose="02010800040101010101" pitchFamily="2" charset="-122"/>
            </a:endParaRP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c</a:t>
            </a:r>
          </a:p>
          <a:p>
            <a:pPr algn="ctr" fontAlgn="base">
              <a:spcBef>
                <a:spcPct val="0"/>
              </a:spcBef>
              <a:spcAft>
                <a:spcPct val="0"/>
              </a:spcAft>
              <a:buFont typeface="Arial" panose="020B0604020202020204" pitchFamily="34" charset="0"/>
              <a:buNone/>
            </a:pPr>
            <a:endParaRPr lang="zh-CN" altLang="en-US" sz="800">
              <a:solidFill>
                <a:srgbClr val="3333CC"/>
              </a:solidFill>
              <a:latin typeface="Arial" panose="020B0604020202020204" pitchFamily="34" charset="0"/>
              <a:ea typeface="华文行楷" panose="02010800040101010101" pitchFamily="2" charset="-122"/>
            </a:endParaRP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b</a:t>
            </a:r>
          </a:p>
          <a:p>
            <a:pPr algn="ctr" fontAlgn="base">
              <a:spcBef>
                <a:spcPct val="0"/>
              </a:spcBef>
              <a:spcAft>
                <a:spcPct val="0"/>
              </a:spcAft>
              <a:buFont typeface="Arial" panose="020B0604020202020204" pitchFamily="34" charset="0"/>
              <a:buNone/>
            </a:pPr>
            <a:endParaRPr lang="zh-CN" altLang="en-US" sz="800">
              <a:solidFill>
                <a:srgbClr val="3333CC"/>
              </a:solidFill>
              <a:latin typeface="Arial" panose="020B0604020202020204" pitchFamily="34" charset="0"/>
              <a:ea typeface="华文行楷" panose="02010800040101010101" pitchFamily="2" charset="-122"/>
            </a:endParaRP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d</a:t>
            </a:r>
          </a:p>
          <a:p>
            <a:pPr algn="ctr" fontAlgn="base">
              <a:spcBef>
                <a:spcPct val="0"/>
              </a:spcBef>
              <a:spcAft>
                <a:spcPct val="0"/>
              </a:spcAft>
              <a:buFont typeface="Arial" panose="020B0604020202020204" pitchFamily="34" charset="0"/>
              <a:buNone/>
            </a:pPr>
            <a:endParaRPr lang="zh-CN" altLang="en-US" sz="800">
              <a:solidFill>
                <a:srgbClr val="3333CC"/>
              </a:solidFill>
              <a:latin typeface="Arial" panose="020B0604020202020204" pitchFamily="34" charset="0"/>
              <a:ea typeface="华文行楷" panose="02010800040101010101" pitchFamily="2" charset="-122"/>
            </a:endParaRP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b</a:t>
            </a:r>
          </a:p>
        </p:txBody>
      </p:sp>
      <p:sp>
        <p:nvSpPr>
          <p:cNvPr id="57459" name="Text Box 115"/>
          <p:cNvSpPr txBox="1">
            <a:spLocks noChangeArrowheads="1"/>
          </p:cNvSpPr>
          <p:nvPr/>
        </p:nvSpPr>
        <p:spPr bwMode="auto">
          <a:xfrm>
            <a:off x="4008439" y="1959367"/>
            <a:ext cx="5400675"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 Y=    </a:t>
            </a:r>
            <a:r>
              <a:rPr lang="zh-CN" altLang="en-US" sz="2500">
                <a:solidFill>
                  <a:srgbClr val="CC0000"/>
                </a:solidFill>
                <a:latin typeface="Arial" panose="020B0604020202020204" pitchFamily="34" charset="0"/>
                <a:ea typeface="华文行楷" panose="02010800040101010101" pitchFamily="2" charset="-122"/>
              </a:rPr>
              <a:t>a</a:t>
            </a:r>
            <a:r>
              <a:rPr lang="zh-CN" altLang="en-US" sz="2500">
                <a:solidFill>
                  <a:srgbClr val="3333CC"/>
                </a:solidFill>
                <a:latin typeface="Arial" panose="020B0604020202020204" pitchFamily="34" charset="0"/>
                <a:ea typeface="华文行楷" panose="02010800040101010101" pitchFamily="2" charset="-122"/>
              </a:rPr>
              <a:t>   c    b   b   a    b   d   b    b</a:t>
            </a:r>
          </a:p>
        </p:txBody>
      </p:sp>
      <p:graphicFrame>
        <p:nvGraphicFramePr>
          <p:cNvPr id="57460" name="Object 116"/>
          <p:cNvGraphicFramePr>
            <a:graphicFrameLocks noChangeAspect="1"/>
          </p:cNvGraphicFramePr>
          <p:nvPr/>
        </p:nvGraphicFramePr>
        <p:xfrm>
          <a:off x="2641600" y="-23813"/>
          <a:ext cx="5327650" cy="857251"/>
        </p:xfrm>
        <a:graphic>
          <a:graphicData uri="http://schemas.openxmlformats.org/presentationml/2006/ole">
            <mc:AlternateContent xmlns:mc="http://schemas.openxmlformats.org/markup-compatibility/2006">
              <mc:Choice xmlns:v="urn:schemas-microsoft-com:vml" Requires="v">
                <p:oleObj spid="_x0000_s6157" r:id="rId3" imgW="4076957" imgH="508277" progId="">
                  <p:embed/>
                </p:oleObj>
              </mc:Choice>
              <mc:Fallback>
                <p:oleObj r:id="rId3" imgW="4076957" imgH="508277"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1600" y="-23813"/>
                        <a:ext cx="5327650" cy="857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461" name="Line 117"/>
          <p:cNvSpPr>
            <a:spLocks noChangeShapeType="1"/>
          </p:cNvSpPr>
          <p:nvPr/>
        </p:nvSpPr>
        <p:spPr bwMode="auto">
          <a:xfrm flipH="1">
            <a:off x="5232401" y="1485900"/>
            <a:ext cx="2519363" cy="2590800"/>
          </a:xfrm>
          <a:prstGeom prst="line">
            <a:avLst/>
          </a:prstGeom>
          <a:noFill/>
          <a:ln w="38100" cap="flat" cmpd="sng">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Tree>
    <p:extLst>
      <p:ext uri="{BB962C8B-B14F-4D97-AF65-F5344CB8AC3E}">
        <p14:creationId xmlns:p14="http://schemas.microsoft.com/office/powerpoint/2010/main" val="216833276"/>
      </p:ext>
    </p:extLst>
  </p:cSld>
  <p:clrMapOvr>
    <a:masterClrMapping/>
  </p:clrMapOvr>
  <p:transition>
    <p:strips dir="rd"/>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Rectangle 319"/>
          <p:cNvSpPr>
            <a:spLocks noChangeArrowheads="1"/>
          </p:cNvSpPr>
          <p:nvPr/>
        </p:nvSpPr>
        <p:spPr bwMode="auto">
          <a:xfrm>
            <a:off x="3628735" y="998538"/>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58371" name="Text Box 258"/>
          <p:cNvSpPr txBox="1">
            <a:spLocks noChangeArrowheads="1"/>
          </p:cNvSpPr>
          <p:nvPr/>
        </p:nvSpPr>
        <p:spPr bwMode="auto">
          <a:xfrm>
            <a:off x="2352675" y="981075"/>
            <a:ext cx="7848600"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3200">
                <a:solidFill>
                  <a:srgbClr val="000000"/>
                </a:solidFill>
                <a:latin typeface="Times New Roman" panose="02020603050405020304" pitchFamily="18" charset="0"/>
                <a:ea typeface="宋体" panose="02010600030101010101" pitchFamily="2" charset="-122"/>
              </a:rPr>
              <a:t> </a:t>
            </a:r>
            <a:r>
              <a:rPr lang="en-US" altLang="zh-CN" sz="3200">
                <a:solidFill>
                  <a:srgbClr val="000000"/>
                </a:solidFill>
                <a:latin typeface="Times New Roman" panose="02020603050405020304" pitchFamily="18" charset="0"/>
              </a:rPr>
              <a:t>L[</a:t>
            </a:r>
            <a:r>
              <a:rPr lang="zh-CN" altLang="en-US" sz="3200">
                <a:solidFill>
                  <a:srgbClr val="000000"/>
                </a:solidFill>
                <a:latin typeface="Times New Roman" panose="02020603050405020304" pitchFamily="18" charset="0"/>
              </a:rPr>
              <a:t>2</a:t>
            </a:r>
            <a:r>
              <a:rPr lang="en-US" altLang="zh-CN" sz="3200">
                <a:solidFill>
                  <a:srgbClr val="000000"/>
                </a:solidFill>
                <a:latin typeface="Times New Roman" panose="02020603050405020304" pitchFamily="18" charset="0"/>
              </a:rPr>
              <a:t>][</a:t>
            </a:r>
            <a:r>
              <a:rPr lang="zh-CN" altLang="en-US" sz="3200">
                <a:solidFill>
                  <a:srgbClr val="000000"/>
                </a:solidFill>
                <a:latin typeface="Times New Roman" panose="02020603050405020304" pitchFamily="18" charset="0"/>
              </a:rPr>
              <a:t>2</a:t>
            </a:r>
            <a:r>
              <a:rPr lang="en-US" altLang="zh-CN" sz="3200">
                <a:solidFill>
                  <a:srgbClr val="000000"/>
                </a:solidFill>
                <a:latin typeface="Times New Roman" panose="02020603050405020304" pitchFamily="18" charset="0"/>
              </a:rPr>
              <a:t>]=</a:t>
            </a:r>
            <a:r>
              <a:rPr lang="zh-CN" altLang="en-US" sz="3200">
                <a:solidFill>
                  <a:srgbClr val="000000"/>
                </a:solidFill>
                <a:latin typeface="Times New Roman" panose="02020603050405020304" pitchFamily="18" charset="0"/>
              </a:rPr>
              <a:t>max{</a:t>
            </a:r>
            <a:r>
              <a:rPr lang="en-US" altLang="zh-CN" sz="3200">
                <a:solidFill>
                  <a:srgbClr val="000000"/>
                </a:solidFill>
                <a:latin typeface="Times New Roman" panose="02020603050405020304" pitchFamily="18" charset="0"/>
              </a:rPr>
              <a:t>L[</a:t>
            </a:r>
            <a:r>
              <a:rPr lang="zh-CN" altLang="en-US" sz="3200">
                <a:solidFill>
                  <a:srgbClr val="000000"/>
                </a:solidFill>
                <a:latin typeface="Times New Roman" panose="02020603050405020304" pitchFamily="18" charset="0"/>
              </a:rPr>
              <a:t>2</a:t>
            </a:r>
            <a:r>
              <a:rPr lang="en-US" altLang="zh-CN" sz="3200">
                <a:solidFill>
                  <a:srgbClr val="000000"/>
                </a:solidFill>
                <a:latin typeface="Times New Roman" panose="02020603050405020304" pitchFamily="18" charset="0"/>
              </a:rPr>
              <a:t>][</a:t>
            </a:r>
            <a:r>
              <a:rPr lang="zh-CN" altLang="en-US" sz="3200">
                <a:solidFill>
                  <a:srgbClr val="000000"/>
                </a:solidFill>
                <a:latin typeface="Times New Roman" panose="02020603050405020304" pitchFamily="18" charset="0"/>
              </a:rPr>
              <a:t>1</a:t>
            </a:r>
            <a:r>
              <a:rPr lang="en-US" altLang="zh-CN" sz="3200">
                <a:solidFill>
                  <a:srgbClr val="000000"/>
                </a:solidFill>
                <a:latin typeface="Times New Roman" panose="02020603050405020304" pitchFamily="18" charset="0"/>
              </a:rPr>
              <a:t>]</a:t>
            </a:r>
            <a:r>
              <a:rPr lang="zh-CN" altLang="en-US" sz="3200">
                <a:solidFill>
                  <a:srgbClr val="000000"/>
                </a:solidFill>
                <a:latin typeface="Times New Roman" panose="02020603050405020304" pitchFamily="18" charset="0"/>
              </a:rPr>
              <a:t>, </a:t>
            </a:r>
            <a:r>
              <a:rPr lang="en-US" altLang="zh-CN" sz="3200">
                <a:solidFill>
                  <a:srgbClr val="000000"/>
                </a:solidFill>
                <a:latin typeface="Times New Roman" panose="02020603050405020304" pitchFamily="18" charset="0"/>
              </a:rPr>
              <a:t>L[</a:t>
            </a:r>
            <a:r>
              <a:rPr lang="zh-CN" altLang="en-US" sz="3200">
                <a:solidFill>
                  <a:srgbClr val="000000"/>
                </a:solidFill>
                <a:latin typeface="Times New Roman" panose="02020603050405020304" pitchFamily="18" charset="0"/>
              </a:rPr>
              <a:t>1</a:t>
            </a:r>
            <a:r>
              <a:rPr lang="en-US" altLang="zh-CN" sz="3200">
                <a:solidFill>
                  <a:srgbClr val="000000"/>
                </a:solidFill>
                <a:latin typeface="Times New Roman" panose="02020603050405020304" pitchFamily="18" charset="0"/>
              </a:rPr>
              <a:t>][</a:t>
            </a:r>
            <a:r>
              <a:rPr lang="zh-CN" altLang="en-US" sz="3200">
                <a:solidFill>
                  <a:srgbClr val="000000"/>
                </a:solidFill>
                <a:latin typeface="Times New Roman" panose="02020603050405020304" pitchFamily="18" charset="0"/>
              </a:rPr>
              <a:t>2</a:t>
            </a:r>
            <a:r>
              <a:rPr lang="en-US" altLang="zh-CN" sz="3200">
                <a:solidFill>
                  <a:srgbClr val="000000"/>
                </a:solidFill>
                <a:latin typeface="Times New Roman" panose="02020603050405020304" pitchFamily="18" charset="0"/>
              </a:rPr>
              <a:t>]</a:t>
            </a:r>
            <a:r>
              <a:rPr lang="zh-CN" altLang="en-US" sz="3200">
                <a:solidFill>
                  <a:srgbClr val="000000"/>
                </a:solidFill>
                <a:latin typeface="Times New Roman" panose="02020603050405020304" pitchFamily="18" charset="0"/>
              </a:rPr>
              <a:t>}=1    </a:t>
            </a:r>
            <a:r>
              <a:rPr lang="zh-CN" altLang="en-US" sz="3200">
                <a:solidFill>
                  <a:srgbClr val="000000"/>
                </a:solidFill>
              </a:rPr>
              <a:t> (x</a:t>
            </a:r>
            <a:r>
              <a:rPr lang="zh-CN" altLang="en-US" sz="3200" baseline="-25000">
                <a:solidFill>
                  <a:srgbClr val="000000"/>
                </a:solidFill>
              </a:rPr>
              <a:t>2</a:t>
            </a:r>
            <a:r>
              <a:rPr lang="zh-CN" altLang="en-US" sz="3200">
                <a:solidFill>
                  <a:srgbClr val="000000"/>
                </a:solidFill>
                <a:sym typeface="Arial" panose="020B0604020202020204" pitchFamily="34" charset="0"/>
              </a:rPr>
              <a:t>≠</a:t>
            </a:r>
            <a:r>
              <a:rPr lang="zh-CN" altLang="en-US" sz="3200">
                <a:solidFill>
                  <a:srgbClr val="000000"/>
                </a:solidFill>
              </a:rPr>
              <a:t>y</a:t>
            </a:r>
            <a:r>
              <a:rPr lang="zh-CN" altLang="en-US" sz="3200" baseline="-25000">
                <a:solidFill>
                  <a:srgbClr val="000000"/>
                </a:solidFill>
              </a:rPr>
              <a:t>2</a:t>
            </a:r>
            <a:r>
              <a:rPr lang="zh-CN" altLang="en-US" sz="3200">
                <a:solidFill>
                  <a:srgbClr val="000000"/>
                </a:solidFill>
              </a:rPr>
              <a:t>)</a:t>
            </a:r>
            <a:r>
              <a:rPr lang="zh-CN" altLang="en-US" sz="3200">
                <a:solidFill>
                  <a:srgbClr val="000000"/>
                </a:solidFill>
                <a:latin typeface="Times New Roman" panose="02020603050405020304" pitchFamily="18" charset="0"/>
              </a:rPr>
              <a:t> </a:t>
            </a:r>
          </a:p>
        </p:txBody>
      </p:sp>
      <p:graphicFrame>
        <p:nvGraphicFramePr>
          <p:cNvPr id="58372" name="Group 4"/>
          <p:cNvGraphicFramePr>
            <a:graphicFrameLocks noGrp="1"/>
          </p:cNvGraphicFramePr>
          <p:nvPr/>
        </p:nvGraphicFramePr>
        <p:xfrm>
          <a:off x="3906838" y="2452688"/>
          <a:ext cx="5141912" cy="4150998"/>
        </p:xfrm>
        <a:graphic>
          <a:graphicData uri="http://schemas.openxmlformats.org/drawingml/2006/table">
            <a:tbl>
              <a:tblPr/>
              <a:tblGrid>
                <a:gridCol w="466725"/>
                <a:gridCol w="463550"/>
                <a:gridCol w="463550"/>
                <a:gridCol w="466725"/>
                <a:gridCol w="468312"/>
                <a:gridCol w="468313"/>
                <a:gridCol w="469900"/>
                <a:gridCol w="468312"/>
                <a:gridCol w="469900"/>
                <a:gridCol w="469900"/>
                <a:gridCol w="466725"/>
              </a:tblGrid>
              <a:tr h="517525">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9113">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9113">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endParaRPr kumimoji="0"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endParaRPr kumimoji="0"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9113">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endParaRPr kumimoji="0"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rPr>
                        <a:t>1</a:t>
                      </a:r>
                      <a:endParaRPr kumimoji="0" lang="zh-CN" altLang="en-US" sz="2800" b="0"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9113">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9113">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7525">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9113">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58482" name="Text Box 114"/>
          <p:cNvSpPr txBox="1">
            <a:spLocks noChangeArrowheads="1"/>
          </p:cNvSpPr>
          <p:nvPr/>
        </p:nvSpPr>
        <p:spPr bwMode="auto">
          <a:xfrm>
            <a:off x="3289300" y="2520152"/>
            <a:ext cx="579438" cy="4170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X=</a:t>
            </a:r>
          </a:p>
          <a:p>
            <a:pPr algn="ctr" fontAlgn="base">
              <a:spcBef>
                <a:spcPct val="0"/>
              </a:spcBef>
              <a:spcAft>
                <a:spcPct val="0"/>
              </a:spcAft>
              <a:buFont typeface="Arial" panose="020B0604020202020204" pitchFamily="34" charset="0"/>
              <a:buNone/>
            </a:pPr>
            <a:endParaRPr lang="zh-CN" altLang="en-US" sz="2500">
              <a:solidFill>
                <a:srgbClr val="3333CC"/>
              </a:solidFill>
              <a:latin typeface="Arial" panose="020B0604020202020204" pitchFamily="34" charset="0"/>
              <a:ea typeface="华文行楷" panose="02010800040101010101" pitchFamily="2" charset="-122"/>
            </a:endParaRP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a</a:t>
            </a:r>
          </a:p>
          <a:p>
            <a:pPr algn="ctr" fontAlgn="base">
              <a:spcBef>
                <a:spcPct val="0"/>
              </a:spcBef>
              <a:spcAft>
                <a:spcPct val="0"/>
              </a:spcAft>
              <a:buFont typeface="Arial" panose="020B0604020202020204" pitchFamily="34" charset="0"/>
              <a:buNone/>
            </a:pPr>
            <a:endParaRPr lang="zh-CN" altLang="en-US" sz="800">
              <a:solidFill>
                <a:srgbClr val="3333CC"/>
              </a:solidFill>
              <a:latin typeface="Arial" panose="020B0604020202020204" pitchFamily="34" charset="0"/>
              <a:ea typeface="华文行楷" panose="02010800040101010101" pitchFamily="2" charset="-122"/>
            </a:endParaRPr>
          </a:p>
          <a:p>
            <a:pPr algn="ctr" fontAlgn="base">
              <a:spcBef>
                <a:spcPct val="0"/>
              </a:spcBef>
              <a:spcAft>
                <a:spcPct val="0"/>
              </a:spcAft>
              <a:buFont typeface="Arial" panose="020B0604020202020204" pitchFamily="34" charset="0"/>
              <a:buNone/>
            </a:pPr>
            <a:r>
              <a:rPr lang="zh-CN" altLang="en-US" sz="2500">
                <a:solidFill>
                  <a:srgbClr val="CC0000"/>
                </a:solidFill>
                <a:latin typeface="Arial" panose="020B0604020202020204" pitchFamily="34" charset="0"/>
                <a:ea typeface="华文行楷" panose="02010800040101010101" pitchFamily="2" charset="-122"/>
              </a:rPr>
              <a:t>b</a:t>
            </a:r>
          </a:p>
          <a:p>
            <a:pPr algn="ctr" fontAlgn="base">
              <a:spcBef>
                <a:spcPct val="0"/>
              </a:spcBef>
              <a:spcAft>
                <a:spcPct val="0"/>
              </a:spcAft>
              <a:buFont typeface="Arial" panose="020B0604020202020204" pitchFamily="34" charset="0"/>
              <a:buNone/>
            </a:pPr>
            <a:endParaRPr lang="zh-CN" altLang="en-US" sz="800">
              <a:solidFill>
                <a:srgbClr val="3333CC"/>
              </a:solidFill>
              <a:latin typeface="Arial" panose="020B0604020202020204" pitchFamily="34" charset="0"/>
              <a:ea typeface="华文行楷" panose="02010800040101010101" pitchFamily="2" charset="-122"/>
            </a:endParaRP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c</a:t>
            </a:r>
          </a:p>
          <a:p>
            <a:pPr algn="ctr" fontAlgn="base">
              <a:spcBef>
                <a:spcPct val="0"/>
              </a:spcBef>
              <a:spcAft>
                <a:spcPct val="0"/>
              </a:spcAft>
              <a:buFont typeface="Arial" panose="020B0604020202020204" pitchFamily="34" charset="0"/>
              <a:buNone/>
            </a:pPr>
            <a:endParaRPr lang="zh-CN" altLang="en-US" sz="800">
              <a:solidFill>
                <a:srgbClr val="3333CC"/>
              </a:solidFill>
              <a:latin typeface="Arial" panose="020B0604020202020204" pitchFamily="34" charset="0"/>
              <a:ea typeface="华文行楷" panose="02010800040101010101" pitchFamily="2" charset="-122"/>
            </a:endParaRP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b</a:t>
            </a:r>
          </a:p>
          <a:p>
            <a:pPr algn="ctr" fontAlgn="base">
              <a:spcBef>
                <a:spcPct val="0"/>
              </a:spcBef>
              <a:spcAft>
                <a:spcPct val="0"/>
              </a:spcAft>
              <a:buFont typeface="Arial" panose="020B0604020202020204" pitchFamily="34" charset="0"/>
              <a:buNone/>
            </a:pPr>
            <a:endParaRPr lang="zh-CN" altLang="en-US" sz="800">
              <a:solidFill>
                <a:srgbClr val="3333CC"/>
              </a:solidFill>
              <a:latin typeface="Arial" panose="020B0604020202020204" pitchFamily="34" charset="0"/>
              <a:ea typeface="华文行楷" panose="02010800040101010101" pitchFamily="2" charset="-122"/>
            </a:endParaRP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d</a:t>
            </a:r>
          </a:p>
          <a:p>
            <a:pPr algn="ctr" fontAlgn="base">
              <a:spcBef>
                <a:spcPct val="0"/>
              </a:spcBef>
              <a:spcAft>
                <a:spcPct val="0"/>
              </a:spcAft>
              <a:buFont typeface="Arial" panose="020B0604020202020204" pitchFamily="34" charset="0"/>
              <a:buNone/>
            </a:pPr>
            <a:endParaRPr lang="zh-CN" altLang="en-US" sz="800">
              <a:solidFill>
                <a:srgbClr val="3333CC"/>
              </a:solidFill>
              <a:latin typeface="Arial" panose="020B0604020202020204" pitchFamily="34" charset="0"/>
              <a:ea typeface="华文行楷" panose="02010800040101010101" pitchFamily="2" charset="-122"/>
            </a:endParaRP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b</a:t>
            </a:r>
          </a:p>
        </p:txBody>
      </p:sp>
      <p:sp>
        <p:nvSpPr>
          <p:cNvPr id="58483" name="Text Box 115"/>
          <p:cNvSpPr txBox="1">
            <a:spLocks noChangeArrowheads="1"/>
          </p:cNvSpPr>
          <p:nvPr/>
        </p:nvSpPr>
        <p:spPr bwMode="auto">
          <a:xfrm>
            <a:off x="4008439" y="1959367"/>
            <a:ext cx="5400675"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 Y=    a   </a:t>
            </a:r>
            <a:r>
              <a:rPr lang="zh-CN" altLang="en-US" sz="2500">
                <a:solidFill>
                  <a:srgbClr val="CC0000"/>
                </a:solidFill>
                <a:latin typeface="Arial" panose="020B0604020202020204" pitchFamily="34" charset="0"/>
                <a:ea typeface="华文行楷" panose="02010800040101010101" pitchFamily="2" charset="-122"/>
              </a:rPr>
              <a:t>c</a:t>
            </a:r>
            <a:r>
              <a:rPr lang="zh-CN" altLang="en-US" sz="2500">
                <a:solidFill>
                  <a:srgbClr val="3333CC"/>
                </a:solidFill>
                <a:latin typeface="Arial" panose="020B0604020202020204" pitchFamily="34" charset="0"/>
                <a:ea typeface="华文行楷" panose="02010800040101010101" pitchFamily="2" charset="-122"/>
              </a:rPr>
              <a:t>    b   b   a    b   d   b    b</a:t>
            </a:r>
          </a:p>
        </p:txBody>
      </p:sp>
      <p:graphicFrame>
        <p:nvGraphicFramePr>
          <p:cNvPr id="58484" name="Object 116"/>
          <p:cNvGraphicFramePr>
            <a:graphicFrameLocks noChangeAspect="1"/>
          </p:cNvGraphicFramePr>
          <p:nvPr/>
        </p:nvGraphicFramePr>
        <p:xfrm>
          <a:off x="2641600" y="-23813"/>
          <a:ext cx="5327650" cy="857251"/>
        </p:xfrm>
        <a:graphic>
          <a:graphicData uri="http://schemas.openxmlformats.org/presentationml/2006/ole">
            <mc:AlternateContent xmlns:mc="http://schemas.openxmlformats.org/markup-compatibility/2006">
              <mc:Choice xmlns:v="urn:schemas-microsoft-com:vml" Requires="v">
                <p:oleObj spid="_x0000_s7181" r:id="rId3" imgW="4076957" imgH="508277" progId="">
                  <p:embed/>
                </p:oleObj>
              </mc:Choice>
              <mc:Fallback>
                <p:oleObj r:id="rId3" imgW="4076957" imgH="508277"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1600" y="-23813"/>
                        <a:ext cx="5327650" cy="857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485" name="Line 117"/>
          <p:cNvSpPr>
            <a:spLocks noChangeShapeType="1"/>
          </p:cNvSpPr>
          <p:nvPr/>
        </p:nvSpPr>
        <p:spPr bwMode="auto">
          <a:xfrm flipH="1">
            <a:off x="5519738" y="1485900"/>
            <a:ext cx="2519362" cy="2590800"/>
          </a:xfrm>
          <a:prstGeom prst="line">
            <a:avLst/>
          </a:prstGeom>
          <a:noFill/>
          <a:ln w="38100" cap="flat" cmpd="sng">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Tree>
    <p:extLst>
      <p:ext uri="{BB962C8B-B14F-4D97-AF65-F5344CB8AC3E}">
        <p14:creationId xmlns:p14="http://schemas.microsoft.com/office/powerpoint/2010/main" val="612944411"/>
      </p:ext>
    </p:extLst>
  </p:cSld>
  <p:clrMapOvr>
    <a:masterClrMapping/>
  </p:clrMapOvr>
  <p:transition>
    <p:strips dir="rd"/>
  </p:transition>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394" name="Rectangle 319"/>
          <p:cNvSpPr>
            <a:spLocks noChangeArrowheads="1"/>
          </p:cNvSpPr>
          <p:nvPr/>
        </p:nvSpPr>
        <p:spPr bwMode="auto">
          <a:xfrm>
            <a:off x="3628735" y="998538"/>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sp>
        <p:nvSpPr>
          <p:cNvPr id="59395" name="Text Box 258"/>
          <p:cNvSpPr txBox="1">
            <a:spLocks noChangeArrowheads="1"/>
          </p:cNvSpPr>
          <p:nvPr/>
        </p:nvSpPr>
        <p:spPr bwMode="auto">
          <a:xfrm>
            <a:off x="2352675" y="981075"/>
            <a:ext cx="7848600"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3200">
                <a:solidFill>
                  <a:srgbClr val="000000"/>
                </a:solidFill>
                <a:latin typeface="Times New Roman" panose="02020603050405020304" pitchFamily="18" charset="0"/>
                <a:ea typeface="宋体" panose="02010600030101010101" pitchFamily="2" charset="-122"/>
              </a:rPr>
              <a:t> </a:t>
            </a:r>
            <a:r>
              <a:rPr lang="en-US" altLang="zh-CN" sz="3200">
                <a:solidFill>
                  <a:srgbClr val="000000"/>
                </a:solidFill>
                <a:latin typeface="Times New Roman" panose="02020603050405020304" pitchFamily="18" charset="0"/>
              </a:rPr>
              <a:t>L[</a:t>
            </a:r>
            <a:r>
              <a:rPr lang="zh-CN" altLang="en-US" sz="3200">
                <a:solidFill>
                  <a:srgbClr val="000000"/>
                </a:solidFill>
                <a:latin typeface="Times New Roman" panose="02020603050405020304" pitchFamily="18" charset="0"/>
              </a:rPr>
              <a:t>2</a:t>
            </a:r>
            <a:r>
              <a:rPr lang="en-US" altLang="zh-CN" sz="3200">
                <a:solidFill>
                  <a:srgbClr val="000000"/>
                </a:solidFill>
                <a:latin typeface="Times New Roman" panose="02020603050405020304" pitchFamily="18" charset="0"/>
              </a:rPr>
              <a:t>][</a:t>
            </a:r>
            <a:r>
              <a:rPr lang="zh-CN" altLang="en-US" sz="3200">
                <a:solidFill>
                  <a:srgbClr val="000000"/>
                </a:solidFill>
                <a:latin typeface="Times New Roman" panose="02020603050405020304" pitchFamily="18" charset="0"/>
              </a:rPr>
              <a:t>3</a:t>
            </a:r>
            <a:r>
              <a:rPr lang="en-US" altLang="zh-CN" sz="3200">
                <a:solidFill>
                  <a:srgbClr val="000000"/>
                </a:solidFill>
                <a:latin typeface="Times New Roman" panose="02020603050405020304" pitchFamily="18" charset="0"/>
              </a:rPr>
              <a:t>]=L[</a:t>
            </a:r>
            <a:r>
              <a:rPr lang="zh-CN" altLang="en-US" sz="3200">
                <a:solidFill>
                  <a:srgbClr val="000000"/>
                </a:solidFill>
                <a:latin typeface="Times New Roman" panose="02020603050405020304" pitchFamily="18" charset="0"/>
              </a:rPr>
              <a:t>1</a:t>
            </a:r>
            <a:r>
              <a:rPr lang="en-US" altLang="zh-CN" sz="3200">
                <a:solidFill>
                  <a:srgbClr val="000000"/>
                </a:solidFill>
                <a:latin typeface="Times New Roman" panose="02020603050405020304" pitchFamily="18" charset="0"/>
              </a:rPr>
              <a:t>][</a:t>
            </a:r>
            <a:r>
              <a:rPr lang="zh-CN" altLang="en-US" sz="3200">
                <a:solidFill>
                  <a:srgbClr val="000000"/>
                </a:solidFill>
                <a:latin typeface="Times New Roman" panose="02020603050405020304" pitchFamily="18" charset="0"/>
              </a:rPr>
              <a:t>2</a:t>
            </a:r>
            <a:r>
              <a:rPr lang="en-US" altLang="zh-CN" sz="3200">
                <a:solidFill>
                  <a:srgbClr val="000000"/>
                </a:solidFill>
                <a:latin typeface="Times New Roman" panose="02020603050405020304" pitchFamily="18" charset="0"/>
              </a:rPr>
              <a:t>]</a:t>
            </a:r>
            <a:r>
              <a:rPr lang="zh-CN" altLang="en-US" sz="3200">
                <a:solidFill>
                  <a:srgbClr val="000000"/>
                </a:solidFill>
                <a:latin typeface="Times New Roman" panose="02020603050405020304" pitchFamily="18" charset="0"/>
              </a:rPr>
              <a:t>+1=2    </a:t>
            </a:r>
            <a:r>
              <a:rPr lang="zh-CN" altLang="en-US" sz="3200">
                <a:solidFill>
                  <a:srgbClr val="000000"/>
                </a:solidFill>
              </a:rPr>
              <a:t> (x</a:t>
            </a:r>
            <a:r>
              <a:rPr lang="zh-CN" altLang="en-US" sz="3200" baseline="-25000">
                <a:solidFill>
                  <a:srgbClr val="000000"/>
                </a:solidFill>
              </a:rPr>
              <a:t>2</a:t>
            </a:r>
            <a:r>
              <a:rPr lang="zh-CN" altLang="en-US" sz="3200">
                <a:solidFill>
                  <a:srgbClr val="000000"/>
                </a:solidFill>
                <a:sym typeface="Arial" panose="020B0604020202020204" pitchFamily="34" charset="0"/>
              </a:rPr>
              <a:t>=</a:t>
            </a:r>
            <a:r>
              <a:rPr lang="zh-CN" altLang="en-US" sz="3200">
                <a:solidFill>
                  <a:srgbClr val="000000"/>
                </a:solidFill>
              </a:rPr>
              <a:t>y</a:t>
            </a:r>
            <a:r>
              <a:rPr lang="zh-CN" altLang="en-US" sz="3200" baseline="-25000">
                <a:solidFill>
                  <a:srgbClr val="000000"/>
                </a:solidFill>
              </a:rPr>
              <a:t>3</a:t>
            </a:r>
            <a:r>
              <a:rPr lang="zh-CN" altLang="en-US" sz="3200">
                <a:solidFill>
                  <a:srgbClr val="000000"/>
                </a:solidFill>
              </a:rPr>
              <a:t>)</a:t>
            </a:r>
            <a:r>
              <a:rPr lang="zh-CN" altLang="en-US" sz="3200">
                <a:solidFill>
                  <a:srgbClr val="000000"/>
                </a:solidFill>
                <a:latin typeface="Times New Roman" panose="02020603050405020304" pitchFamily="18" charset="0"/>
              </a:rPr>
              <a:t> </a:t>
            </a:r>
          </a:p>
        </p:txBody>
      </p:sp>
      <p:graphicFrame>
        <p:nvGraphicFramePr>
          <p:cNvPr id="59396" name="Group 4"/>
          <p:cNvGraphicFramePr>
            <a:graphicFrameLocks noGrp="1"/>
          </p:cNvGraphicFramePr>
          <p:nvPr/>
        </p:nvGraphicFramePr>
        <p:xfrm>
          <a:off x="3906838" y="2452688"/>
          <a:ext cx="5141912" cy="4150998"/>
        </p:xfrm>
        <a:graphic>
          <a:graphicData uri="http://schemas.openxmlformats.org/drawingml/2006/table">
            <a:tbl>
              <a:tblPr/>
              <a:tblGrid>
                <a:gridCol w="466725"/>
                <a:gridCol w="463550"/>
                <a:gridCol w="463550"/>
                <a:gridCol w="466725"/>
                <a:gridCol w="468312"/>
                <a:gridCol w="468313"/>
                <a:gridCol w="469900"/>
                <a:gridCol w="468312"/>
                <a:gridCol w="469900"/>
                <a:gridCol w="469900"/>
                <a:gridCol w="466725"/>
              </a:tblGrid>
              <a:tr h="517525">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9113">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9113">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endParaRPr kumimoji="0"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endParaRPr kumimoji="0"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9113">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endParaRPr kumimoji="0"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endParaRPr kumimoji="0"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rPr>
                        <a:t>2</a:t>
                      </a:r>
                      <a:endParaRPr kumimoji="0" lang="zh-CN" altLang="en-US" sz="2800" b="0"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9113">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9113">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7525">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9113">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59506" name="Text Box 114"/>
          <p:cNvSpPr txBox="1">
            <a:spLocks noChangeArrowheads="1"/>
          </p:cNvSpPr>
          <p:nvPr/>
        </p:nvSpPr>
        <p:spPr bwMode="auto">
          <a:xfrm>
            <a:off x="3289300" y="2520152"/>
            <a:ext cx="579438" cy="4170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X=</a:t>
            </a:r>
          </a:p>
          <a:p>
            <a:pPr algn="ctr" fontAlgn="base">
              <a:spcBef>
                <a:spcPct val="0"/>
              </a:spcBef>
              <a:spcAft>
                <a:spcPct val="0"/>
              </a:spcAft>
              <a:buFont typeface="Arial" panose="020B0604020202020204" pitchFamily="34" charset="0"/>
              <a:buNone/>
            </a:pPr>
            <a:endParaRPr lang="zh-CN" altLang="en-US" sz="2500">
              <a:solidFill>
                <a:srgbClr val="3333CC"/>
              </a:solidFill>
              <a:latin typeface="Arial" panose="020B0604020202020204" pitchFamily="34" charset="0"/>
              <a:ea typeface="华文行楷" panose="02010800040101010101" pitchFamily="2" charset="-122"/>
            </a:endParaRP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a</a:t>
            </a:r>
          </a:p>
          <a:p>
            <a:pPr algn="ctr" fontAlgn="base">
              <a:spcBef>
                <a:spcPct val="0"/>
              </a:spcBef>
              <a:spcAft>
                <a:spcPct val="0"/>
              </a:spcAft>
              <a:buFont typeface="Arial" panose="020B0604020202020204" pitchFamily="34" charset="0"/>
              <a:buNone/>
            </a:pPr>
            <a:endParaRPr lang="zh-CN" altLang="en-US" sz="800">
              <a:solidFill>
                <a:srgbClr val="3333CC"/>
              </a:solidFill>
              <a:latin typeface="Arial" panose="020B0604020202020204" pitchFamily="34" charset="0"/>
              <a:ea typeface="华文行楷" panose="02010800040101010101" pitchFamily="2" charset="-122"/>
            </a:endParaRPr>
          </a:p>
          <a:p>
            <a:pPr algn="ctr" fontAlgn="base">
              <a:spcBef>
                <a:spcPct val="0"/>
              </a:spcBef>
              <a:spcAft>
                <a:spcPct val="0"/>
              </a:spcAft>
              <a:buFont typeface="Arial" panose="020B0604020202020204" pitchFamily="34" charset="0"/>
              <a:buNone/>
            </a:pPr>
            <a:r>
              <a:rPr lang="zh-CN" altLang="en-US" sz="2500">
                <a:solidFill>
                  <a:srgbClr val="CC0000"/>
                </a:solidFill>
                <a:latin typeface="Arial" panose="020B0604020202020204" pitchFamily="34" charset="0"/>
                <a:ea typeface="华文行楷" panose="02010800040101010101" pitchFamily="2" charset="-122"/>
              </a:rPr>
              <a:t>b</a:t>
            </a:r>
          </a:p>
          <a:p>
            <a:pPr algn="ctr" fontAlgn="base">
              <a:spcBef>
                <a:spcPct val="0"/>
              </a:spcBef>
              <a:spcAft>
                <a:spcPct val="0"/>
              </a:spcAft>
              <a:buFont typeface="Arial" panose="020B0604020202020204" pitchFamily="34" charset="0"/>
              <a:buNone/>
            </a:pPr>
            <a:endParaRPr lang="zh-CN" altLang="en-US" sz="800">
              <a:solidFill>
                <a:srgbClr val="3333CC"/>
              </a:solidFill>
              <a:latin typeface="Arial" panose="020B0604020202020204" pitchFamily="34" charset="0"/>
              <a:ea typeface="华文行楷" panose="02010800040101010101" pitchFamily="2" charset="-122"/>
            </a:endParaRP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c</a:t>
            </a:r>
          </a:p>
          <a:p>
            <a:pPr algn="ctr" fontAlgn="base">
              <a:spcBef>
                <a:spcPct val="0"/>
              </a:spcBef>
              <a:spcAft>
                <a:spcPct val="0"/>
              </a:spcAft>
              <a:buFont typeface="Arial" panose="020B0604020202020204" pitchFamily="34" charset="0"/>
              <a:buNone/>
            </a:pPr>
            <a:endParaRPr lang="zh-CN" altLang="en-US" sz="800">
              <a:solidFill>
                <a:srgbClr val="3333CC"/>
              </a:solidFill>
              <a:latin typeface="Arial" panose="020B0604020202020204" pitchFamily="34" charset="0"/>
              <a:ea typeface="华文行楷" panose="02010800040101010101" pitchFamily="2" charset="-122"/>
            </a:endParaRP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b</a:t>
            </a:r>
          </a:p>
          <a:p>
            <a:pPr algn="ctr" fontAlgn="base">
              <a:spcBef>
                <a:spcPct val="0"/>
              </a:spcBef>
              <a:spcAft>
                <a:spcPct val="0"/>
              </a:spcAft>
              <a:buFont typeface="Arial" panose="020B0604020202020204" pitchFamily="34" charset="0"/>
              <a:buNone/>
            </a:pPr>
            <a:endParaRPr lang="zh-CN" altLang="en-US" sz="800">
              <a:solidFill>
                <a:srgbClr val="3333CC"/>
              </a:solidFill>
              <a:latin typeface="Arial" panose="020B0604020202020204" pitchFamily="34" charset="0"/>
              <a:ea typeface="华文行楷" panose="02010800040101010101" pitchFamily="2" charset="-122"/>
            </a:endParaRP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d</a:t>
            </a:r>
          </a:p>
          <a:p>
            <a:pPr algn="ctr" fontAlgn="base">
              <a:spcBef>
                <a:spcPct val="0"/>
              </a:spcBef>
              <a:spcAft>
                <a:spcPct val="0"/>
              </a:spcAft>
              <a:buFont typeface="Arial" panose="020B0604020202020204" pitchFamily="34" charset="0"/>
              <a:buNone/>
            </a:pPr>
            <a:endParaRPr lang="zh-CN" altLang="en-US" sz="800">
              <a:solidFill>
                <a:srgbClr val="3333CC"/>
              </a:solidFill>
              <a:latin typeface="Arial" panose="020B0604020202020204" pitchFamily="34" charset="0"/>
              <a:ea typeface="华文行楷" panose="02010800040101010101" pitchFamily="2" charset="-122"/>
            </a:endParaRP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b</a:t>
            </a:r>
          </a:p>
        </p:txBody>
      </p:sp>
      <p:sp>
        <p:nvSpPr>
          <p:cNvPr id="59507" name="Text Box 115"/>
          <p:cNvSpPr txBox="1">
            <a:spLocks noChangeArrowheads="1"/>
          </p:cNvSpPr>
          <p:nvPr/>
        </p:nvSpPr>
        <p:spPr bwMode="auto">
          <a:xfrm>
            <a:off x="4008439" y="1959367"/>
            <a:ext cx="5400675"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 Y=    a   c    </a:t>
            </a:r>
            <a:r>
              <a:rPr lang="zh-CN" altLang="en-US" sz="2500">
                <a:solidFill>
                  <a:srgbClr val="CC0000"/>
                </a:solidFill>
                <a:latin typeface="Arial" panose="020B0604020202020204" pitchFamily="34" charset="0"/>
                <a:ea typeface="华文行楷" panose="02010800040101010101" pitchFamily="2" charset="-122"/>
              </a:rPr>
              <a:t>b</a:t>
            </a:r>
            <a:r>
              <a:rPr lang="zh-CN" altLang="en-US" sz="2500">
                <a:solidFill>
                  <a:srgbClr val="3333CC"/>
                </a:solidFill>
                <a:latin typeface="Arial" panose="020B0604020202020204" pitchFamily="34" charset="0"/>
                <a:ea typeface="华文行楷" panose="02010800040101010101" pitchFamily="2" charset="-122"/>
              </a:rPr>
              <a:t>   b   a    b   d   b    b</a:t>
            </a:r>
          </a:p>
        </p:txBody>
      </p:sp>
      <p:graphicFrame>
        <p:nvGraphicFramePr>
          <p:cNvPr id="59508" name="Object 116"/>
          <p:cNvGraphicFramePr>
            <a:graphicFrameLocks noChangeAspect="1"/>
          </p:cNvGraphicFramePr>
          <p:nvPr/>
        </p:nvGraphicFramePr>
        <p:xfrm>
          <a:off x="2641600" y="-23813"/>
          <a:ext cx="5327650" cy="857251"/>
        </p:xfrm>
        <a:graphic>
          <a:graphicData uri="http://schemas.openxmlformats.org/presentationml/2006/ole">
            <mc:AlternateContent xmlns:mc="http://schemas.openxmlformats.org/markup-compatibility/2006">
              <mc:Choice xmlns:v="urn:schemas-microsoft-com:vml" Requires="v">
                <p:oleObj spid="_x0000_s8205" r:id="rId3" imgW="4076957" imgH="508277" progId="">
                  <p:embed/>
                </p:oleObj>
              </mc:Choice>
              <mc:Fallback>
                <p:oleObj r:id="rId3" imgW="4076957" imgH="508277"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1600" y="-23813"/>
                        <a:ext cx="5327650" cy="857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509" name="Line 117"/>
          <p:cNvSpPr>
            <a:spLocks noChangeShapeType="1"/>
          </p:cNvSpPr>
          <p:nvPr/>
        </p:nvSpPr>
        <p:spPr bwMode="auto">
          <a:xfrm>
            <a:off x="5664200" y="1485900"/>
            <a:ext cx="431800" cy="2590800"/>
          </a:xfrm>
          <a:prstGeom prst="line">
            <a:avLst/>
          </a:prstGeom>
          <a:noFill/>
          <a:ln w="38100" cap="flat" cmpd="sng">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Tree>
    <p:extLst>
      <p:ext uri="{BB962C8B-B14F-4D97-AF65-F5344CB8AC3E}">
        <p14:creationId xmlns:p14="http://schemas.microsoft.com/office/powerpoint/2010/main" val="560357537"/>
      </p:ext>
    </p:extLst>
  </p:cSld>
  <p:clrMapOvr>
    <a:masterClrMapping/>
  </p:clrMapOvr>
  <p:transition>
    <p:strips dir="rd"/>
  </p:transition>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418" name="Text Box 7"/>
          <p:cNvSpPr txBox="1">
            <a:spLocks noChangeArrowheads="1"/>
          </p:cNvSpPr>
          <p:nvPr/>
        </p:nvSpPr>
        <p:spPr bwMode="auto">
          <a:xfrm>
            <a:off x="2208213" y="404813"/>
            <a:ext cx="7924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eaLnBrk="1" fontAlgn="base" hangingPunct="1">
              <a:spcBef>
                <a:spcPct val="50000"/>
              </a:spcBef>
              <a:spcAft>
                <a:spcPct val="0"/>
              </a:spcAft>
              <a:buFont typeface="Arial" panose="020B0604020202020204" pitchFamily="34" charset="0"/>
              <a:buNone/>
            </a:pPr>
            <a:r>
              <a:rPr lang="en-US" altLang="zh-CN" sz="2800">
                <a:solidFill>
                  <a:srgbClr val="000000"/>
                </a:solidFill>
                <a:latin typeface="宋体" panose="02010600030101010101" pitchFamily="2" charset="-122"/>
                <a:ea typeface="宋体" panose="02010600030101010101" pitchFamily="2" charset="-122"/>
              </a:rPr>
              <a:t>    </a:t>
            </a:r>
            <a:r>
              <a:rPr lang="zh-CN" altLang="en-US" sz="2800">
                <a:solidFill>
                  <a:srgbClr val="000000"/>
                </a:solidFill>
                <a:latin typeface="宋体" panose="02010600030101010101" pitchFamily="2" charset="-122"/>
                <a:ea typeface="宋体" panose="02010600030101010101" pitchFamily="2" charset="-122"/>
              </a:rPr>
              <a:t>为了得到序列</a:t>
            </a:r>
            <a:r>
              <a:rPr lang="en-US" altLang="zh-CN" sz="2800" i="1">
                <a:solidFill>
                  <a:srgbClr val="000000"/>
                </a:solidFill>
                <a:latin typeface="Times New Roman" panose="02020603050405020304" pitchFamily="18" charset="0"/>
                <a:ea typeface="宋体" panose="02010600030101010101" pitchFamily="2" charset="-122"/>
              </a:rPr>
              <a:t>X</a:t>
            </a:r>
            <a:r>
              <a:rPr lang="en-US" altLang="zh-CN" sz="2800" i="1" baseline="-30000">
                <a:solidFill>
                  <a:srgbClr val="000000"/>
                </a:solidFill>
                <a:latin typeface="Times New Roman" panose="02020603050405020304" pitchFamily="18" charset="0"/>
                <a:ea typeface="宋体" panose="02010600030101010101" pitchFamily="2" charset="-122"/>
              </a:rPr>
              <a:t>m</a:t>
            </a:r>
            <a:r>
              <a:rPr lang="zh-CN" altLang="en-US" sz="2800">
                <a:solidFill>
                  <a:srgbClr val="000000"/>
                </a:solidFill>
                <a:latin typeface="宋体" panose="02010600030101010101" pitchFamily="2" charset="-122"/>
                <a:ea typeface="宋体" panose="02010600030101010101" pitchFamily="2" charset="-122"/>
              </a:rPr>
              <a:t>和</a:t>
            </a:r>
            <a:r>
              <a:rPr lang="en-US" altLang="zh-CN" sz="2800" i="1">
                <a:solidFill>
                  <a:srgbClr val="000000"/>
                </a:solidFill>
                <a:latin typeface="Times New Roman" panose="02020603050405020304" pitchFamily="18" charset="0"/>
                <a:ea typeface="宋体" panose="02010600030101010101" pitchFamily="2" charset="-122"/>
              </a:rPr>
              <a:t>Y</a:t>
            </a:r>
            <a:r>
              <a:rPr lang="en-US" altLang="zh-CN" sz="2800" i="1" baseline="-30000">
                <a:solidFill>
                  <a:srgbClr val="000000"/>
                </a:solidFill>
                <a:latin typeface="Times New Roman" panose="02020603050405020304" pitchFamily="18" charset="0"/>
                <a:ea typeface="宋体" panose="02010600030101010101" pitchFamily="2" charset="-122"/>
              </a:rPr>
              <a:t>n</a:t>
            </a:r>
            <a:r>
              <a:rPr lang="zh-CN" altLang="en-US" sz="2800">
                <a:solidFill>
                  <a:srgbClr val="000000"/>
                </a:solidFill>
                <a:latin typeface="宋体" panose="02010600030101010101" pitchFamily="2" charset="-122"/>
                <a:ea typeface="宋体" panose="02010600030101010101" pitchFamily="2" charset="-122"/>
              </a:rPr>
              <a:t>具体的最长公共子序列，设二维表</a:t>
            </a:r>
            <a:r>
              <a:rPr lang="en-US" altLang="zh-CN" sz="2800">
                <a:solidFill>
                  <a:srgbClr val="000000"/>
                </a:solidFill>
                <a:latin typeface="Times New Roman" panose="02020603050405020304" pitchFamily="18" charset="0"/>
                <a:ea typeface="宋体" panose="02010600030101010101" pitchFamily="2" charset="-122"/>
              </a:rPr>
              <a:t>S[m+1][n+1]</a:t>
            </a:r>
            <a:r>
              <a:rPr lang="zh-CN" altLang="en-US" sz="2800">
                <a:solidFill>
                  <a:srgbClr val="000000"/>
                </a:solidFill>
                <a:latin typeface="宋体" panose="02010600030101010101" pitchFamily="2" charset="-122"/>
                <a:ea typeface="宋体" panose="02010600030101010101" pitchFamily="2" charset="-122"/>
              </a:rPr>
              <a:t>，其中</a:t>
            </a:r>
            <a:r>
              <a:rPr lang="en-US" altLang="zh-CN" sz="2800">
                <a:solidFill>
                  <a:srgbClr val="000000"/>
                </a:solidFill>
                <a:latin typeface="Times New Roman" panose="02020603050405020304" pitchFamily="18" charset="0"/>
                <a:ea typeface="宋体" panose="02010600030101010101" pitchFamily="2" charset="-122"/>
              </a:rPr>
              <a:t>S[i][j]</a:t>
            </a:r>
            <a:r>
              <a:rPr lang="zh-CN" altLang="en-US" sz="2800">
                <a:solidFill>
                  <a:srgbClr val="000000"/>
                </a:solidFill>
                <a:latin typeface="宋体" panose="02010600030101010101" pitchFamily="2" charset="-122"/>
                <a:ea typeface="宋体" panose="02010600030101010101" pitchFamily="2" charset="-122"/>
              </a:rPr>
              <a:t>表示在计算</a:t>
            </a:r>
            <a:r>
              <a:rPr lang="en-US" altLang="zh-CN" sz="2800">
                <a:solidFill>
                  <a:srgbClr val="000000"/>
                </a:solidFill>
                <a:latin typeface="Times New Roman" panose="02020603050405020304" pitchFamily="18" charset="0"/>
                <a:ea typeface="宋体" panose="02010600030101010101" pitchFamily="2" charset="-122"/>
              </a:rPr>
              <a:t>L[i][j]</a:t>
            </a:r>
            <a:r>
              <a:rPr lang="zh-CN" altLang="en-US" sz="2800">
                <a:solidFill>
                  <a:srgbClr val="000000"/>
                </a:solidFill>
                <a:latin typeface="宋体" panose="02010600030101010101" pitchFamily="2" charset="-122"/>
                <a:ea typeface="宋体" panose="02010600030101010101" pitchFamily="2" charset="-122"/>
              </a:rPr>
              <a:t>的过程中的搜索状态，并且有：</a:t>
            </a:r>
            <a:r>
              <a:rPr lang="zh-CN" altLang="en-US" sz="2800">
                <a:solidFill>
                  <a:srgbClr val="000000"/>
                </a:solidFill>
                <a:latin typeface="Times New Roman" panose="02020603050405020304" pitchFamily="18" charset="0"/>
                <a:ea typeface="宋体" panose="02010600030101010101" pitchFamily="2" charset="-122"/>
              </a:rPr>
              <a:t> </a:t>
            </a:r>
          </a:p>
        </p:txBody>
      </p:sp>
      <p:sp>
        <p:nvSpPr>
          <p:cNvPr id="60419" name="Rectangle 9"/>
          <p:cNvSpPr>
            <a:spLocks noChangeArrowheads="1"/>
          </p:cNvSpPr>
          <p:nvPr/>
        </p:nvSpPr>
        <p:spPr bwMode="auto">
          <a:xfrm>
            <a:off x="4662488" y="3149600"/>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aphicFrame>
        <p:nvGraphicFramePr>
          <p:cNvPr id="60420" name="Object 4"/>
          <p:cNvGraphicFramePr>
            <a:graphicFrameLocks noChangeAspect="1"/>
          </p:cNvGraphicFramePr>
          <p:nvPr/>
        </p:nvGraphicFramePr>
        <p:xfrm>
          <a:off x="2206625" y="1697038"/>
          <a:ext cx="6053138" cy="1587500"/>
        </p:xfrm>
        <a:graphic>
          <a:graphicData uri="http://schemas.openxmlformats.org/presentationml/2006/ole">
            <mc:AlternateContent xmlns:mc="http://schemas.openxmlformats.org/markup-compatibility/2006">
              <mc:Choice xmlns:v="urn:schemas-microsoft-com:vml" Requires="v">
                <p:oleObj spid="_x0000_s9230" r:id="rId3" imgW="2870517" imgH="787717" progId="">
                  <p:embed/>
                </p:oleObj>
              </mc:Choice>
              <mc:Fallback>
                <p:oleObj r:id="rId3" imgW="2870517" imgH="787717"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6625" y="1697038"/>
                        <a:ext cx="6053138"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0422" name="Text Box 11"/>
          <p:cNvSpPr txBox="1">
            <a:spLocks noChangeArrowheads="1"/>
          </p:cNvSpPr>
          <p:nvPr/>
        </p:nvSpPr>
        <p:spPr bwMode="auto">
          <a:xfrm>
            <a:off x="2352675" y="3502026"/>
            <a:ext cx="8064500"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eaLnBrk="1" fontAlgn="base" hangingPunct="1">
              <a:spcBef>
                <a:spcPct val="50000"/>
              </a:spcBef>
              <a:spcAft>
                <a:spcPct val="0"/>
              </a:spcAft>
              <a:buSzPct val="100000"/>
              <a:buFont typeface="Wingdings" panose="05000000000000000000" pitchFamily="2" charset="2"/>
              <a:buChar char="n"/>
            </a:pPr>
            <a:r>
              <a:rPr lang="zh-CN" altLang="en-US" sz="2800">
                <a:solidFill>
                  <a:srgbClr val="000000"/>
                </a:solidFill>
                <a:latin typeface="Times New Roman" panose="02020603050405020304" pitchFamily="18" charset="0"/>
                <a:cs typeface="Times New Roman" panose="02020603050405020304" pitchFamily="18" charset="0"/>
              </a:rPr>
              <a:t>若</a:t>
            </a:r>
            <a:r>
              <a:rPr lang="en-US" altLang="zh-CN" sz="2800">
                <a:solidFill>
                  <a:srgbClr val="000000"/>
                </a:solidFill>
                <a:latin typeface="Times New Roman" panose="02020603050405020304" pitchFamily="18" charset="0"/>
                <a:cs typeface="Times New Roman" panose="02020603050405020304" pitchFamily="18" charset="0"/>
              </a:rPr>
              <a:t>S[i][j]=1</a:t>
            </a:r>
            <a:r>
              <a:rPr lang="zh-CN" altLang="en-US" sz="2800">
                <a:solidFill>
                  <a:srgbClr val="000000"/>
                </a:solidFill>
                <a:latin typeface="Times New Roman" panose="02020603050405020304" pitchFamily="18" charset="0"/>
                <a:cs typeface="Times New Roman" panose="02020603050405020304" pitchFamily="18" charset="0"/>
              </a:rPr>
              <a:t>，表明</a:t>
            </a:r>
            <a:r>
              <a:rPr lang="zh-CN" altLang="en-US" sz="2800">
                <a:solidFill>
                  <a:srgbClr val="CC0000"/>
                </a:solidFill>
                <a:latin typeface="Times New Roman" panose="02020603050405020304" pitchFamily="18" charset="0"/>
                <a:cs typeface="Times New Roman" panose="02020603050405020304" pitchFamily="18" charset="0"/>
              </a:rPr>
              <a:t>x</a:t>
            </a:r>
            <a:r>
              <a:rPr lang="en-US" altLang="zh-CN" sz="2800" i="1" baseline="-30000">
                <a:solidFill>
                  <a:srgbClr val="CC0000"/>
                </a:solidFill>
                <a:latin typeface="Times New Roman" panose="02020603050405020304" pitchFamily="18" charset="0"/>
                <a:cs typeface="Times New Roman" panose="02020603050405020304" pitchFamily="18" charset="0"/>
              </a:rPr>
              <a:t>i</a:t>
            </a:r>
            <a:r>
              <a:rPr lang="en-US" altLang="zh-CN" sz="2800">
                <a:solidFill>
                  <a:srgbClr val="CC0000"/>
                </a:solidFill>
                <a:latin typeface="Times New Roman" panose="02020603050405020304" pitchFamily="18" charset="0"/>
                <a:cs typeface="Times New Roman" panose="02020603050405020304" pitchFamily="18" charset="0"/>
              </a:rPr>
              <a:t>=</a:t>
            </a:r>
            <a:r>
              <a:rPr lang="zh-CN" altLang="en-US" sz="2800">
                <a:solidFill>
                  <a:srgbClr val="CC0000"/>
                </a:solidFill>
                <a:latin typeface="Times New Roman" panose="02020603050405020304" pitchFamily="18" charset="0"/>
                <a:cs typeface="Times New Roman" panose="02020603050405020304" pitchFamily="18" charset="0"/>
              </a:rPr>
              <a:t>y</a:t>
            </a:r>
            <a:r>
              <a:rPr lang="en-US" altLang="zh-CN" sz="2800" i="1" baseline="-30000">
                <a:solidFill>
                  <a:srgbClr val="CC0000"/>
                </a:solidFill>
                <a:latin typeface="Times New Roman" panose="02020603050405020304" pitchFamily="18" charset="0"/>
                <a:cs typeface="Times New Roman" panose="02020603050405020304" pitchFamily="18" charset="0"/>
              </a:rPr>
              <a:t>j</a:t>
            </a:r>
            <a:r>
              <a:rPr lang="zh-CN" altLang="en-US" sz="2800">
                <a:solidFill>
                  <a:srgbClr val="000000"/>
                </a:solidFill>
                <a:latin typeface="Times New Roman" panose="02020603050405020304" pitchFamily="18" charset="0"/>
                <a:cs typeface="Times New Roman" panose="02020603050405020304" pitchFamily="18" charset="0"/>
              </a:rPr>
              <a:t>，则下一个搜索方向是</a:t>
            </a:r>
            <a:r>
              <a:rPr lang="en-US" altLang="zh-CN" sz="2800">
                <a:solidFill>
                  <a:srgbClr val="000000"/>
                </a:solidFill>
                <a:latin typeface="Times New Roman" panose="02020603050405020304" pitchFamily="18" charset="0"/>
                <a:cs typeface="Times New Roman" panose="02020603050405020304" pitchFamily="18" charset="0"/>
              </a:rPr>
              <a:t>S[i-1][j-1]</a:t>
            </a:r>
            <a:r>
              <a:rPr lang="zh-CN" altLang="en-US" sz="2800">
                <a:solidFill>
                  <a:srgbClr val="000000"/>
                </a:solidFill>
                <a:latin typeface="Times New Roman" panose="02020603050405020304" pitchFamily="18" charset="0"/>
                <a:cs typeface="Times New Roman" panose="02020603050405020304" pitchFamily="18" charset="0"/>
              </a:rPr>
              <a:t>；</a:t>
            </a:r>
            <a:r>
              <a:rPr lang="zh-CN" altLang="en-US" sz="2800">
                <a:solidFill>
                  <a:srgbClr val="CC0000"/>
                </a:solidFill>
                <a:latin typeface="Times New Roman" panose="02020603050405020304" pitchFamily="18" charset="0"/>
                <a:cs typeface="Times New Roman" panose="02020603050405020304" pitchFamily="18" charset="0"/>
              </a:rPr>
              <a:t>（此时把x</a:t>
            </a:r>
            <a:r>
              <a:rPr lang="en-US" altLang="zh-CN" sz="2800" i="1" baseline="-25000">
                <a:solidFill>
                  <a:srgbClr val="CC0000"/>
                </a:solidFill>
                <a:latin typeface="Times New Roman" panose="02020603050405020304" pitchFamily="18" charset="0"/>
                <a:cs typeface="Times New Roman" panose="02020603050405020304" pitchFamily="18" charset="0"/>
              </a:rPr>
              <a:t>i</a:t>
            </a:r>
            <a:r>
              <a:rPr lang="zh-CN" altLang="en-US" sz="2800">
                <a:solidFill>
                  <a:srgbClr val="CC0000"/>
                </a:solidFill>
                <a:latin typeface="Times New Roman" panose="02020603050405020304" pitchFamily="18" charset="0"/>
                <a:cs typeface="Times New Roman" panose="02020603050405020304" pitchFamily="18" charset="0"/>
              </a:rPr>
              <a:t>或y</a:t>
            </a:r>
            <a:r>
              <a:rPr lang="en-US" altLang="zh-CN" sz="2800" i="1" baseline="-25000">
                <a:solidFill>
                  <a:srgbClr val="CC0000"/>
                </a:solidFill>
                <a:latin typeface="Times New Roman" panose="02020603050405020304" pitchFamily="18" charset="0"/>
                <a:cs typeface="Times New Roman" panose="02020603050405020304" pitchFamily="18" charset="0"/>
              </a:rPr>
              <a:t>j</a:t>
            </a:r>
            <a:r>
              <a:rPr lang="zh-CN" altLang="en-US" sz="2800">
                <a:solidFill>
                  <a:srgbClr val="CC0000"/>
                </a:solidFill>
                <a:latin typeface="Times New Roman" panose="02020603050405020304" pitchFamily="18" charset="0"/>
                <a:cs typeface="Times New Roman" panose="02020603050405020304" pitchFamily="18" charset="0"/>
              </a:rPr>
              <a:t>加入到最长子序列中）</a:t>
            </a:r>
          </a:p>
          <a:p>
            <a:pPr eaLnBrk="1" fontAlgn="base" hangingPunct="1">
              <a:spcBef>
                <a:spcPct val="50000"/>
              </a:spcBef>
              <a:spcAft>
                <a:spcPct val="0"/>
              </a:spcAft>
              <a:buSzPct val="100000"/>
              <a:buFont typeface="Wingdings" panose="05000000000000000000" pitchFamily="2" charset="2"/>
              <a:buChar char="n"/>
            </a:pPr>
            <a:r>
              <a:rPr lang="zh-CN" altLang="en-US" sz="2800">
                <a:solidFill>
                  <a:srgbClr val="000000"/>
                </a:solidFill>
                <a:latin typeface="Times New Roman" panose="02020603050405020304" pitchFamily="18" charset="0"/>
                <a:cs typeface="Times New Roman" panose="02020603050405020304" pitchFamily="18" charset="0"/>
              </a:rPr>
              <a:t>若</a:t>
            </a:r>
            <a:r>
              <a:rPr lang="en-US" altLang="zh-CN" sz="2800">
                <a:solidFill>
                  <a:srgbClr val="000000"/>
                </a:solidFill>
                <a:latin typeface="Times New Roman" panose="02020603050405020304" pitchFamily="18" charset="0"/>
                <a:cs typeface="Times New Roman" panose="02020603050405020304" pitchFamily="18" charset="0"/>
              </a:rPr>
              <a:t>S[i][j]=2</a:t>
            </a:r>
            <a:r>
              <a:rPr lang="zh-CN" altLang="en-US" sz="2800">
                <a:solidFill>
                  <a:srgbClr val="000000"/>
                </a:solidFill>
                <a:latin typeface="Times New Roman" panose="02020603050405020304" pitchFamily="18" charset="0"/>
                <a:cs typeface="Times New Roman" panose="02020603050405020304" pitchFamily="18" charset="0"/>
              </a:rPr>
              <a:t>，表明</a:t>
            </a:r>
            <a:r>
              <a:rPr lang="zh-CN" altLang="en-US" sz="2800">
                <a:solidFill>
                  <a:srgbClr val="CC0000"/>
                </a:solidFill>
                <a:latin typeface="Times New Roman" panose="02020603050405020304" pitchFamily="18" charset="0"/>
                <a:cs typeface="Times New Roman" panose="02020603050405020304" pitchFamily="18" charset="0"/>
              </a:rPr>
              <a:t>x</a:t>
            </a:r>
            <a:r>
              <a:rPr lang="en-US" altLang="zh-CN" sz="2800" i="1" baseline="-30000">
                <a:solidFill>
                  <a:srgbClr val="CC0000"/>
                </a:solidFill>
                <a:latin typeface="Times New Roman" panose="02020603050405020304" pitchFamily="18" charset="0"/>
                <a:cs typeface="Times New Roman" panose="02020603050405020304" pitchFamily="18" charset="0"/>
              </a:rPr>
              <a:t>i</a:t>
            </a:r>
            <a:r>
              <a:rPr lang="en-US" altLang="zh-CN" sz="2800">
                <a:solidFill>
                  <a:srgbClr val="CC0000"/>
                </a:solidFill>
                <a:latin typeface="Times New Roman" panose="02020603050405020304" pitchFamily="18" charset="0"/>
                <a:cs typeface="Times New Roman" panose="02020603050405020304" pitchFamily="18" charset="0"/>
              </a:rPr>
              <a:t>≠</a:t>
            </a:r>
            <a:r>
              <a:rPr lang="zh-CN" altLang="en-US" sz="2800">
                <a:solidFill>
                  <a:srgbClr val="CC0000"/>
                </a:solidFill>
                <a:latin typeface="Times New Roman" panose="02020603050405020304" pitchFamily="18" charset="0"/>
                <a:cs typeface="Times New Roman" panose="02020603050405020304" pitchFamily="18" charset="0"/>
              </a:rPr>
              <a:t>y</a:t>
            </a:r>
            <a:r>
              <a:rPr lang="en-US" altLang="zh-CN" sz="2800" i="1" baseline="-30000">
                <a:solidFill>
                  <a:srgbClr val="CC0000"/>
                </a:solidFill>
                <a:latin typeface="Times New Roman" panose="02020603050405020304" pitchFamily="18" charset="0"/>
                <a:cs typeface="Times New Roman" panose="02020603050405020304" pitchFamily="18" charset="0"/>
              </a:rPr>
              <a:t>j</a:t>
            </a:r>
            <a:r>
              <a:rPr lang="zh-CN" altLang="en-US" sz="2800">
                <a:solidFill>
                  <a:srgbClr val="000000"/>
                </a:solidFill>
                <a:latin typeface="Times New Roman" panose="02020603050405020304" pitchFamily="18" charset="0"/>
                <a:cs typeface="Times New Roman" panose="02020603050405020304" pitchFamily="18" charset="0"/>
              </a:rPr>
              <a:t>且</a:t>
            </a:r>
            <a:r>
              <a:rPr lang="en-US" altLang="zh-CN" sz="2800">
                <a:solidFill>
                  <a:srgbClr val="000000"/>
                </a:solidFill>
                <a:latin typeface="Times New Roman" panose="02020603050405020304" pitchFamily="18" charset="0"/>
                <a:cs typeface="Times New Roman" panose="02020603050405020304" pitchFamily="18" charset="0"/>
              </a:rPr>
              <a:t>L[i][j-1]≥L[i-1][j]</a:t>
            </a:r>
            <a:r>
              <a:rPr lang="zh-CN" altLang="en-US" sz="2800">
                <a:solidFill>
                  <a:srgbClr val="000000"/>
                </a:solidFill>
                <a:latin typeface="Times New Roman" panose="02020603050405020304" pitchFamily="18" charset="0"/>
                <a:cs typeface="Times New Roman" panose="02020603050405020304" pitchFamily="18" charset="0"/>
              </a:rPr>
              <a:t>，则下一个搜索方向是</a:t>
            </a:r>
            <a:r>
              <a:rPr lang="en-US" altLang="zh-CN" sz="2800">
                <a:solidFill>
                  <a:srgbClr val="000000"/>
                </a:solidFill>
                <a:latin typeface="Times New Roman" panose="02020603050405020304" pitchFamily="18" charset="0"/>
                <a:cs typeface="Times New Roman" panose="02020603050405020304" pitchFamily="18" charset="0"/>
              </a:rPr>
              <a:t>S[i][j-1]</a:t>
            </a:r>
            <a:r>
              <a:rPr lang="zh-CN" altLang="en-US" sz="2800">
                <a:solidFill>
                  <a:srgbClr val="000000"/>
                </a:solidFill>
                <a:latin typeface="Times New Roman" panose="02020603050405020304" pitchFamily="18" charset="0"/>
                <a:cs typeface="Times New Roman" panose="02020603050405020304" pitchFamily="18" charset="0"/>
              </a:rPr>
              <a:t>；</a:t>
            </a:r>
            <a:r>
              <a:rPr lang="zh-CN" altLang="en-US" sz="2800">
                <a:solidFill>
                  <a:srgbClr val="000000"/>
                </a:solidFill>
                <a:latin typeface="Times New Roman" panose="02020603050405020304" pitchFamily="18" charset="0"/>
                <a:ea typeface="宋体" panose="02010600030101010101" pitchFamily="2" charset="-122"/>
              </a:rPr>
              <a:t>（</a:t>
            </a:r>
            <a:r>
              <a:rPr lang="zh-CN" altLang="en-US" sz="2800">
                <a:solidFill>
                  <a:srgbClr val="3333CC"/>
                </a:solidFill>
                <a:ea typeface="宋体" panose="02010600030101010101" pitchFamily="2" charset="-122"/>
              </a:rPr>
              <a:t>此时最长子序列不变）</a:t>
            </a:r>
          </a:p>
          <a:p>
            <a:pPr eaLnBrk="1" fontAlgn="base" hangingPunct="1">
              <a:spcBef>
                <a:spcPct val="50000"/>
              </a:spcBef>
              <a:spcAft>
                <a:spcPct val="0"/>
              </a:spcAft>
              <a:buSzPct val="100000"/>
              <a:buFont typeface="Wingdings" panose="05000000000000000000" pitchFamily="2" charset="2"/>
              <a:buChar char="n"/>
            </a:pPr>
            <a:r>
              <a:rPr lang="zh-CN" altLang="en-US" sz="2800">
                <a:solidFill>
                  <a:srgbClr val="000000"/>
                </a:solidFill>
                <a:latin typeface="Times New Roman" panose="02020603050405020304" pitchFamily="18" charset="0"/>
                <a:cs typeface="Times New Roman" panose="02020603050405020304" pitchFamily="18" charset="0"/>
              </a:rPr>
              <a:t>若</a:t>
            </a:r>
            <a:r>
              <a:rPr lang="en-US" altLang="zh-CN" sz="2800">
                <a:solidFill>
                  <a:srgbClr val="000000"/>
                </a:solidFill>
                <a:latin typeface="Times New Roman" panose="02020603050405020304" pitchFamily="18" charset="0"/>
                <a:cs typeface="Times New Roman" panose="02020603050405020304" pitchFamily="18" charset="0"/>
              </a:rPr>
              <a:t>S[i][j]=3</a:t>
            </a:r>
            <a:r>
              <a:rPr lang="zh-CN" altLang="en-US" sz="2800">
                <a:solidFill>
                  <a:srgbClr val="000000"/>
                </a:solidFill>
                <a:latin typeface="Times New Roman" panose="02020603050405020304" pitchFamily="18" charset="0"/>
                <a:cs typeface="Times New Roman" panose="02020603050405020304" pitchFamily="18" charset="0"/>
              </a:rPr>
              <a:t>，表明</a:t>
            </a:r>
            <a:r>
              <a:rPr lang="zh-CN" altLang="en-US" sz="2800">
                <a:solidFill>
                  <a:srgbClr val="CC0000"/>
                </a:solidFill>
                <a:latin typeface="Times New Roman" panose="02020603050405020304" pitchFamily="18" charset="0"/>
                <a:cs typeface="Times New Roman" panose="02020603050405020304" pitchFamily="18" charset="0"/>
              </a:rPr>
              <a:t>x</a:t>
            </a:r>
            <a:r>
              <a:rPr lang="en-US" altLang="zh-CN" sz="2800" i="1" baseline="-30000">
                <a:solidFill>
                  <a:srgbClr val="CC0000"/>
                </a:solidFill>
                <a:latin typeface="Times New Roman" panose="02020603050405020304" pitchFamily="18" charset="0"/>
                <a:cs typeface="Times New Roman" panose="02020603050405020304" pitchFamily="18" charset="0"/>
              </a:rPr>
              <a:t>i</a:t>
            </a:r>
            <a:r>
              <a:rPr lang="en-US" altLang="zh-CN" sz="2800">
                <a:solidFill>
                  <a:srgbClr val="CC0000"/>
                </a:solidFill>
                <a:latin typeface="Times New Roman" panose="02020603050405020304" pitchFamily="18" charset="0"/>
                <a:cs typeface="Times New Roman" panose="02020603050405020304" pitchFamily="18" charset="0"/>
              </a:rPr>
              <a:t>≠</a:t>
            </a:r>
            <a:r>
              <a:rPr lang="zh-CN" altLang="en-US" sz="2800">
                <a:solidFill>
                  <a:srgbClr val="CC0000"/>
                </a:solidFill>
                <a:latin typeface="Times New Roman" panose="02020603050405020304" pitchFamily="18" charset="0"/>
                <a:cs typeface="Times New Roman" panose="02020603050405020304" pitchFamily="18" charset="0"/>
              </a:rPr>
              <a:t>y</a:t>
            </a:r>
            <a:r>
              <a:rPr lang="en-US" altLang="zh-CN" sz="2800" i="1" baseline="-30000">
                <a:solidFill>
                  <a:srgbClr val="CC0000"/>
                </a:solidFill>
                <a:latin typeface="Times New Roman" panose="02020603050405020304" pitchFamily="18" charset="0"/>
                <a:cs typeface="Times New Roman" panose="02020603050405020304" pitchFamily="18" charset="0"/>
              </a:rPr>
              <a:t>j</a:t>
            </a:r>
            <a:r>
              <a:rPr lang="zh-CN" altLang="en-US" sz="2800">
                <a:solidFill>
                  <a:srgbClr val="000000"/>
                </a:solidFill>
                <a:latin typeface="Times New Roman" panose="02020603050405020304" pitchFamily="18" charset="0"/>
                <a:cs typeface="Times New Roman" panose="02020603050405020304" pitchFamily="18" charset="0"/>
              </a:rPr>
              <a:t>且</a:t>
            </a:r>
            <a:r>
              <a:rPr lang="en-US" altLang="zh-CN" sz="2800">
                <a:solidFill>
                  <a:srgbClr val="000000"/>
                </a:solidFill>
                <a:latin typeface="Times New Roman" panose="02020603050405020304" pitchFamily="18" charset="0"/>
                <a:cs typeface="Times New Roman" panose="02020603050405020304" pitchFamily="18" charset="0"/>
              </a:rPr>
              <a:t>L[i][j-1]</a:t>
            </a:r>
            <a:r>
              <a:rPr lang="zh-CN" altLang="en-US" sz="2800">
                <a:solidFill>
                  <a:srgbClr val="000000"/>
                </a:solidFill>
                <a:latin typeface="Times New Roman" panose="02020603050405020304" pitchFamily="18" charset="0"/>
                <a:cs typeface="Times New Roman" panose="02020603050405020304" pitchFamily="18" charset="0"/>
              </a:rPr>
              <a:t>＜</a:t>
            </a:r>
            <a:r>
              <a:rPr lang="en-US" altLang="zh-CN" sz="2800">
                <a:solidFill>
                  <a:srgbClr val="000000"/>
                </a:solidFill>
                <a:latin typeface="Times New Roman" panose="02020603050405020304" pitchFamily="18" charset="0"/>
                <a:cs typeface="Times New Roman" panose="02020603050405020304" pitchFamily="18" charset="0"/>
              </a:rPr>
              <a:t>L[i-1][j]</a:t>
            </a:r>
            <a:r>
              <a:rPr lang="zh-CN" altLang="en-US" sz="2800">
                <a:solidFill>
                  <a:srgbClr val="000000"/>
                </a:solidFill>
                <a:latin typeface="Times New Roman" panose="02020603050405020304" pitchFamily="18" charset="0"/>
                <a:cs typeface="Times New Roman" panose="02020603050405020304" pitchFamily="18" charset="0"/>
              </a:rPr>
              <a:t>，则下一个搜索方向是</a:t>
            </a:r>
            <a:r>
              <a:rPr lang="en-US" altLang="zh-CN" sz="2800">
                <a:solidFill>
                  <a:srgbClr val="000000"/>
                </a:solidFill>
                <a:latin typeface="Times New Roman" panose="02020603050405020304" pitchFamily="18" charset="0"/>
                <a:cs typeface="Times New Roman" panose="02020603050405020304" pitchFamily="18" charset="0"/>
              </a:rPr>
              <a:t>S[i-1][j]</a:t>
            </a:r>
            <a:r>
              <a:rPr lang="zh-CN" altLang="en-US" sz="2800">
                <a:solidFill>
                  <a:srgbClr val="000000"/>
                </a:solidFill>
                <a:latin typeface="Times New Roman" panose="02020603050405020304" pitchFamily="18" charset="0"/>
                <a:cs typeface="Times New Roman" panose="02020603050405020304" pitchFamily="18" charset="0"/>
              </a:rPr>
              <a:t>。 </a:t>
            </a:r>
            <a:r>
              <a:rPr lang="zh-CN" altLang="en-US" sz="2800">
                <a:solidFill>
                  <a:srgbClr val="000000"/>
                </a:solidFill>
                <a:ea typeface="宋体" panose="02010600030101010101" pitchFamily="2" charset="-122"/>
              </a:rPr>
              <a:t>（</a:t>
            </a:r>
            <a:r>
              <a:rPr lang="zh-CN" altLang="en-US" sz="2800">
                <a:solidFill>
                  <a:srgbClr val="3333CC"/>
                </a:solidFill>
                <a:ea typeface="宋体" panose="02010600030101010101" pitchFamily="2" charset="-122"/>
              </a:rPr>
              <a:t>此时最长子序列不变）</a:t>
            </a:r>
          </a:p>
        </p:txBody>
      </p:sp>
    </p:spTree>
    <p:extLst>
      <p:ext uri="{BB962C8B-B14F-4D97-AF65-F5344CB8AC3E}">
        <p14:creationId xmlns:p14="http://schemas.microsoft.com/office/powerpoint/2010/main" val="1051433900"/>
      </p:ext>
    </p:extLst>
  </p:cSld>
  <p:clrMapOvr>
    <a:masterClrMapping/>
  </p:clrMapOvr>
  <p:transition>
    <p:strips dir="rd"/>
  </p:transition>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42" name="Rectangle 319"/>
          <p:cNvSpPr>
            <a:spLocks noChangeArrowheads="1"/>
          </p:cNvSpPr>
          <p:nvPr/>
        </p:nvSpPr>
        <p:spPr bwMode="auto">
          <a:xfrm>
            <a:off x="3628735" y="1358900"/>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nvGrpSpPr>
          <p:cNvPr id="61443" name="Group 3"/>
          <p:cNvGrpSpPr>
            <a:grpSpLocks/>
          </p:cNvGrpSpPr>
          <p:nvPr/>
        </p:nvGrpSpPr>
        <p:grpSpPr bwMode="auto">
          <a:xfrm>
            <a:off x="7175500" y="3416300"/>
            <a:ext cx="2952750" cy="2305050"/>
            <a:chOff x="0" y="0"/>
            <a:chExt cx="3076" cy="1656"/>
          </a:xfrm>
        </p:grpSpPr>
        <p:sp>
          <p:nvSpPr>
            <p:cNvPr id="61444" name="Line 269"/>
            <p:cNvSpPr>
              <a:spLocks noChangeShapeType="1"/>
            </p:cNvSpPr>
            <p:nvPr/>
          </p:nvSpPr>
          <p:spPr bwMode="auto">
            <a:xfrm flipH="1" flipV="1">
              <a:off x="2766" y="1398"/>
              <a:ext cx="310" cy="258"/>
            </a:xfrm>
            <a:prstGeom prst="line">
              <a:avLst/>
            </a:prstGeom>
            <a:noFill/>
            <a:ln w="28575" cmpd="sng">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61445" name="Line 268"/>
            <p:cNvSpPr>
              <a:spLocks noChangeShapeType="1"/>
            </p:cNvSpPr>
            <p:nvPr/>
          </p:nvSpPr>
          <p:spPr bwMode="auto">
            <a:xfrm flipH="1" flipV="1">
              <a:off x="2440" y="1377"/>
              <a:ext cx="320" cy="0"/>
            </a:xfrm>
            <a:prstGeom prst="line">
              <a:avLst/>
            </a:prstGeom>
            <a:noFill/>
            <a:ln w="28575" cmpd="sng">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61446" name="Line 267"/>
            <p:cNvSpPr>
              <a:spLocks noChangeShapeType="1"/>
            </p:cNvSpPr>
            <p:nvPr/>
          </p:nvSpPr>
          <p:spPr bwMode="auto">
            <a:xfrm flipH="1" flipV="1">
              <a:off x="2060" y="1110"/>
              <a:ext cx="350" cy="258"/>
            </a:xfrm>
            <a:prstGeom prst="line">
              <a:avLst/>
            </a:prstGeom>
            <a:noFill/>
            <a:ln w="28575" cmpd="sng">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61447" name="Line 266"/>
            <p:cNvSpPr>
              <a:spLocks noChangeShapeType="1"/>
            </p:cNvSpPr>
            <p:nvPr/>
          </p:nvSpPr>
          <p:spPr bwMode="auto">
            <a:xfrm flipH="1" flipV="1">
              <a:off x="1690" y="831"/>
              <a:ext cx="350" cy="258"/>
            </a:xfrm>
            <a:prstGeom prst="line">
              <a:avLst/>
            </a:prstGeom>
            <a:noFill/>
            <a:ln w="28575" cmpd="sng">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61448" name="Line 265"/>
            <p:cNvSpPr>
              <a:spLocks noChangeShapeType="1"/>
            </p:cNvSpPr>
            <p:nvPr/>
          </p:nvSpPr>
          <p:spPr bwMode="auto">
            <a:xfrm flipH="1" flipV="1">
              <a:off x="1360" y="816"/>
              <a:ext cx="320" cy="0"/>
            </a:xfrm>
            <a:prstGeom prst="line">
              <a:avLst/>
            </a:prstGeom>
            <a:noFill/>
            <a:ln w="28575" cmpd="sng">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61449" name="Line 264"/>
            <p:cNvSpPr>
              <a:spLocks noChangeShapeType="1"/>
            </p:cNvSpPr>
            <p:nvPr/>
          </p:nvSpPr>
          <p:spPr bwMode="auto">
            <a:xfrm flipH="1" flipV="1">
              <a:off x="1010" y="807"/>
              <a:ext cx="320" cy="0"/>
            </a:xfrm>
            <a:prstGeom prst="line">
              <a:avLst/>
            </a:prstGeom>
            <a:noFill/>
            <a:ln w="28575" cmpd="sng">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61450" name="Line 263"/>
            <p:cNvSpPr>
              <a:spLocks noChangeShapeType="1"/>
            </p:cNvSpPr>
            <p:nvPr/>
          </p:nvSpPr>
          <p:spPr bwMode="auto">
            <a:xfrm flipH="1" flipV="1">
              <a:off x="660" y="815"/>
              <a:ext cx="320" cy="0"/>
            </a:xfrm>
            <a:prstGeom prst="line">
              <a:avLst/>
            </a:prstGeom>
            <a:noFill/>
            <a:ln w="28575" cmpd="sng">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61451" name="Line 262"/>
            <p:cNvSpPr>
              <a:spLocks noChangeShapeType="1"/>
            </p:cNvSpPr>
            <p:nvPr/>
          </p:nvSpPr>
          <p:spPr bwMode="auto">
            <a:xfrm flipH="1" flipV="1">
              <a:off x="310" y="540"/>
              <a:ext cx="350" cy="258"/>
            </a:xfrm>
            <a:prstGeom prst="line">
              <a:avLst/>
            </a:prstGeom>
            <a:noFill/>
            <a:ln w="28575" cmpd="sng">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61452" name="Line 261"/>
            <p:cNvSpPr>
              <a:spLocks noChangeShapeType="1"/>
            </p:cNvSpPr>
            <p:nvPr/>
          </p:nvSpPr>
          <p:spPr bwMode="auto">
            <a:xfrm flipV="1">
              <a:off x="330" y="273"/>
              <a:ext cx="10" cy="252"/>
            </a:xfrm>
            <a:prstGeom prst="line">
              <a:avLst/>
            </a:prstGeom>
            <a:noFill/>
            <a:ln w="28575" cmpd="sng">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61453" name="Line 260"/>
            <p:cNvSpPr>
              <a:spLocks noChangeShapeType="1"/>
            </p:cNvSpPr>
            <p:nvPr/>
          </p:nvSpPr>
          <p:spPr bwMode="auto">
            <a:xfrm flipH="1" flipV="1">
              <a:off x="0" y="0"/>
              <a:ext cx="330" cy="258"/>
            </a:xfrm>
            <a:prstGeom prst="line">
              <a:avLst/>
            </a:prstGeom>
            <a:noFill/>
            <a:ln w="28575" cmpd="sng">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grpSp>
      <p:sp>
        <p:nvSpPr>
          <p:cNvPr id="61454" name="Text Box 258"/>
          <p:cNvSpPr txBox="1">
            <a:spLocks noChangeArrowheads="1"/>
          </p:cNvSpPr>
          <p:nvPr/>
        </p:nvSpPr>
        <p:spPr bwMode="auto">
          <a:xfrm>
            <a:off x="3503614" y="6008689"/>
            <a:ext cx="5545137"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(a) </a:t>
            </a:r>
            <a:r>
              <a:rPr lang="zh-CN" altLang="en-US" sz="2000" b="1">
                <a:solidFill>
                  <a:srgbClr val="000000"/>
                </a:solidFill>
                <a:latin typeface="Times New Roman" panose="02020603050405020304" pitchFamily="18" charset="0"/>
                <a:ea typeface="宋体" panose="02010600030101010101" pitchFamily="2" charset="-122"/>
              </a:rPr>
              <a:t>长度矩阵</a:t>
            </a:r>
            <a:r>
              <a:rPr lang="en-US" altLang="zh-CN" sz="2000" b="1">
                <a:solidFill>
                  <a:srgbClr val="000000"/>
                </a:solidFill>
                <a:latin typeface="Times New Roman" panose="02020603050405020304" pitchFamily="18" charset="0"/>
                <a:ea typeface="宋体" panose="02010600030101010101" pitchFamily="2" charset="-122"/>
              </a:rPr>
              <a:t>L                               (b) </a:t>
            </a:r>
            <a:r>
              <a:rPr lang="zh-CN" altLang="en-US" sz="2000" b="1">
                <a:solidFill>
                  <a:srgbClr val="000000"/>
                </a:solidFill>
                <a:latin typeface="Times New Roman" panose="02020603050405020304" pitchFamily="18" charset="0"/>
                <a:ea typeface="宋体" panose="02010600030101010101" pitchFamily="2" charset="-122"/>
              </a:rPr>
              <a:t>状态矩阵</a:t>
            </a:r>
            <a:r>
              <a:rPr lang="en-US" altLang="zh-CN" sz="2000" b="1">
                <a:solidFill>
                  <a:srgbClr val="000000"/>
                </a:solidFill>
                <a:latin typeface="Times New Roman" panose="02020603050405020304" pitchFamily="18" charset="0"/>
                <a:ea typeface="宋体" panose="02010600030101010101" pitchFamily="2" charset="-122"/>
              </a:rPr>
              <a:t>S</a:t>
            </a:r>
            <a:endParaRPr lang="en-US" altLang="zh-CN" sz="2000" b="1">
              <a:solidFill>
                <a:srgbClr val="000000"/>
              </a:solidFill>
              <a:ea typeface="宋体" panose="02010600030101010101" pitchFamily="2" charset="-122"/>
            </a:endParaRPr>
          </a:p>
        </p:txBody>
      </p:sp>
      <p:graphicFrame>
        <p:nvGraphicFramePr>
          <p:cNvPr id="61455" name="Group 15"/>
          <p:cNvGraphicFramePr>
            <a:graphicFrameLocks noGrp="1"/>
          </p:cNvGraphicFramePr>
          <p:nvPr/>
        </p:nvGraphicFramePr>
        <p:xfrm>
          <a:off x="2466975" y="2624138"/>
          <a:ext cx="7704138" cy="3175000"/>
        </p:xfrm>
        <a:graphic>
          <a:graphicData uri="http://schemas.openxmlformats.org/drawingml/2006/table">
            <a:tbl>
              <a:tblPr/>
              <a:tblGrid>
                <a:gridCol w="334963"/>
                <a:gridCol w="333375"/>
                <a:gridCol w="333375"/>
                <a:gridCol w="334962"/>
                <a:gridCol w="336550"/>
                <a:gridCol w="336550"/>
                <a:gridCol w="338138"/>
                <a:gridCol w="336550"/>
                <a:gridCol w="338137"/>
                <a:gridCol w="338138"/>
                <a:gridCol w="334962"/>
                <a:gridCol w="296863"/>
                <a:gridCol w="338137"/>
                <a:gridCol w="338138"/>
                <a:gridCol w="336550"/>
                <a:gridCol w="338137"/>
                <a:gridCol w="339725"/>
                <a:gridCol w="336550"/>
                <a:gridCol w="336550"/>
                <a:gridCol w="339725"/>
                <a:gridCol w="333375"/>
                <a:gridCol w="336550"/>
                <a:gridCol w="338138"/>
              </a:tblGrid>
              <a:tr h="396875">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875">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875">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875">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875">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875">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875">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875">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1682" name="Text Box 1500"/>
          <p:cNvSpPr txBox="1">
            <a:spLocks noChangeArrowheads="1"/>
          </p:cNvSpPr>
          <p:nvPr/>
        </p:nvSpPr>
        <p:spPr bwMode="auto">
          <a:xfrm>
            <a:off x="1992313" y="836614"/>
            <a:ext cx="8496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eaLnBrk="1" fontAlgn="base" hangingPunct="1">
              <a:spcBef>
                <a:spcPct val="50000"/>
              </a:spcBef>
              <a:spcAft>
                <a:spcPct val="0"/>
              </a:spcAft>
              <a:buFont typeface="Arial" panose="020B0604020202020204" pitchFamily="34" charset="0"/>
              <a:buNone/>
            </a:pPr>
            <a:r>
              <a:rPr lang="zh-CN" altLang="en-US" sz="2400">
                <a:solidFill>
                  <a:srgbClr val="000000"/>
                </a:solidFill>
                <a:latin typeface="宋体" panose="02010600030101010101" pitchFamily="2" charset="-122"/>
                <a:ea typeface="宋体" panose="02010600030101010101" pitchFamily="2" charset="-122"/>
              </a:rPr>
              <a:t>若</a:t>
            </a:r>
            <a:r>
              <a:rPr lang="en-US" altLang="zh-CN" sz="2400">
                <a:solidFill>
                  <a:srgbClr val="000000"/>
                </a:solidFill>
                <a:latin typeface="宋体" panose="02010600030101010101" pitchFamily="2" charset="-122"/>
                <a:ea typeface="宋体" panose="02010600030101010101" pitchFamily="2" charset="-122"/>
              </a:rPr>
              <a:t>S[i][j]=1</a:t>
            </a:r>
            <a:r>
              <a:rPr lang="zh-CN" altLang="en-US" sz="2400">
                <a:solidFill>
                  <a:srgbClr val="000000"/>
                </a:solidFill>
                <a:latin typeface="宋体" panose="02010600030101010101" pitchFamily="2" charset="-122"/>
                <a:ea typeface="宋体" panose="02010600030101010101" pitchFamily="2" charset="-122"/>
              </a:rPr>
              <a:t>，表明</a:t>
            </a:r>
            <a:r>
              <a:rPr lang="zh-CN" altLang="en-US" sz="2400">
                <a:solidFill>
                  <a:srgbClr val="CC0000"/>
                </a:solidFill>
                <a:latin typeface="宋体" panose="02010600030101010101" pitchFamily="2" charset="-122"/>
                <a:ea typeface="宋体" panose="02010600030101010101" pitchFamily="2" charset="-122"/>
              </a:rPr>
              <a:t>x</a:t>
            </a:r>
            <a:r>
              <a:rPr lang="en-US" altLang="zh-CN" sz="2400" i="1" baseline="-25000">
                <a:solidFill>
                  <a:srgbClr val="CC0000"/>
                </a:solidFill>
                <a:latin typeface="宋体" panose="02010600030101010101" pitchFamily="2" charset="-122"/>
                <a:ea typeface="宋体" panose="02010600030101010101" pitchFamily="2" charset="-122"/>
              </a:rPr>
              <a:t>i</a:t>
            </a:r>
            <a:r>
              <a:rPr lang="en-US" altLang="zh-CN" sz="2400">
                <a:solidFill>
                  <a:srgbClr val="CC0000"/>
                </a:solidFill>
                <a:latin typeface="宋体" panose="02010600030101010101" pitchFamily="2" charset="-122"/>
                <a:ea typeface="宋体" panose="02010600030101010101" pitchFamily="2" charset="-122"/>
              </a:rPr>
              <a:t>=</a:t>
            </a:r>
            <a:r>
              <a:rPr lang="zh-CN" altLang="en-US" sz="2400">
                <a:solidFill>
                  <a:srgbClr val="CC0000"/>
                </a:solidFill>
                <a:latin typeface="宋体" panose="02010600030101010101" pitchFamily="2" charset="-122"/>
                <a:ea typeface="宋体" panose="02010600030101010101" pitchFamily="2" charset="-122"/>
              </a:rPr>
              <a:t>y</a:t>
            </a:r>
            <a:r>
              <a:rPr lang="en-US" altLang="zh-CN" sz="2400" i="1" baseline="-25000">
                <a:solidFill>
                  <a:srgbClr val="CC0000"/>
                </a:solidFill>
                <a:latin typeface="宋体" panose="02010600030101010101" pitchFamily="2" charset="-122"/>
                <a:ea typeface="宋体" panose="02010600030101010101" pitchFamily="2" charset="-122"/>
              </a:rPr>
              <a:t>j</a:t>
            </a:r>
            <a:r>
              <a:rPr lang="zh-CN" altLang="en-US" sz="2400">
                <a:solidFill>
                  <a:srgbClr val="000000"/>
                </a:solidFill>
                <a:latin typeface="宋体" panose="02010600030101010101" pitchFamily="2" charset="-122"/>
                <a:ea typeface="宋体" panose="02010600030101010101" pitchFamily="2" charset="-122"/>
              </a:rPr>
              <a:t>，则下一个搜索方向是</a:t>
            </a:r>
            <a:r>
              <a:rPr lang="en-US" altLang="zh-CN" sz="2400">
                <a:solidFill>
                  <a:srgbClr val="000000"/>
                </a:solidFill>
                <a:latin typeface="宋体" panose="02010600030101010101" pitchFamily="2" charset="-122"/>
                <a:ea typeface="宋体" panose="02010600030101010101" pitchFamily="2" charset="-122"/>
              </a:rPr>
              <a:t>S[i-1][j-1]</a:t>
            </a:r>
            <a:r>
              <a:rPr lang="zh-CN" altLang="en-US" sz="2400">
                <a:solidFill>
                  <a:srgbClr val="000000"/>
                </a:solidFill>
                <a:latin typeface="宋体" panose="02010600030101010101" pitchFamily="2" charset="-122"/>
                <a:ea typeface="宋体" panose="02010600030101010101" pitchFamily="2" charset="-122"/>
              </a:rPr>
              <a:t>；</a:t>
            </a:r>
          </a:p>
        </p:txBody>
      </p:sp>
      <p:sp>
        <p:nvSpPr>
          <p:cNvPr id="61683" name="Text Box 243"/>
          <p:cNvSpPr txBox="1">
            <a:spLocks noChangeArrowheads="1"/>
          </p:cNvSpPr>
          <p:nvPr/>
        </p:nvSpPr>
        <p:spPr bwMode="auto">
          <a:xfrm>
            <a:off x="1972938" y="3346273"/>
            <a:ext cx="362600" cy="2400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a</a:t>
            </a: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b</a:t>
            </a: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c</a:t>
            </a: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b</a:t>
            </a: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d</a:t>
            </a: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b</a:t>
            </a:r>
          </a:p>
        </p:txBody>
      </p:sp>
      <p:sp>
        <p:nvSpPr>
          <p:cNvPr id="61684" name="Text Box 244"/>
          <p:cNvSpPr txBox="1">
            <a:spLocks noChangeArrowheads="1"/>
          </p:cNvSpPr>
          <p:nvPr/>
        </p:nvSpPr>
        <p:spPr bwMode="auto">
          <a:xfrm>
            <a:off x="3143251" y="2130817"/>
            <a:ext cx="3241675"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a  c  b  b a  b  d  b  b</a:t>
            </a:r>
          </a:p>
        </p:txBody>
      </p:sp>
      <p:sp>
        <p:nvSpPr>
          <p:cNvPr id="61685" name="Text Box 245"/>
          <p:cNvSpPr txBox="1">
            <a:spLocks noChangeArrowheads="1"/>
          </p:cNvSpPr>
          <p:nvPr/>
        </p:nvSpPr>
        <p:spPr bwMode="auto">
          <a:xfrm>
            <a:off x="7105651" y="2060576"/>
            <a:ext cx="3241675"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a  c  b  b a  b  d  b  b</a:t>
            </a:r>
          </a:p>
        </p:txBody>
      </p:sp>
      <p:sp>
        <p:nvSpPr>
          <p:cNvPr id="61686" name="Text Box 246"/>
          <p:cNvSpPr txBox="1">
            <a:spLocks noChangeArrowheads="1"/>
          </p:cNvSpPr>
          <p:nvPr/>
        </p:nvSpPr>
        <p:spPr bwMode="auto">
          <a:xfrm>
            <a:off x="10199363" y="3416123"/>
            <a:ext cx="362600" cy="2400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a</a:t>
            </a: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b</a:t>
            </a: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c</a:t>
            </a: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b</a:t>
            </a: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d</a:t>
            </a: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b</a:t>
            </a:r>
          </a:p>
        </p:txBody>
      </p:sp>
      <p:sp>
        <p:nvSpPr>
          <p:cNvPr id="61687" name="Line 247"/>
          <p:cNvSpPr>
            <a:spLocks noChangeShapeType="1"/>
          </p:cNvSpPr>
          <p:nvPr/>
        </p:nvSpPr>
        <p:spPr bwMode="auto">
          <a:xfrm>
            <a:off x="7466013" y="1341438"/>
            <a:ext cx="2519362" cy="4176712"/>
          </a:xfrm>
          <a:prstGeom prst="line">
            <a:avLst/>
          </a:prstGeom>
          <a:noFill/>
          <a:ln w="38100" cap="flat" cmpd="sng">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Tree>
    <p:extLst>
      <p:ext uri="{BB962C8B-B14F-4D97-AF65-F5344CB8AC3E}">
        <p14:creationId xmlns:p14="http://schemas.microsoft.com/office/powerpoint/2010/main" val="3335291437"/>
      </p:ext>
    </p:extLst>
  </p:cSld>
  <p:clrMapOvr>
    <a:masterClrMapping/>
  </p:clrMapOvr>
  <p:transition>
    <p:strips dir="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状态迁移方程</a:t>
            </a:r>
            <a:endParaRPr lang="zh-CN" altLang="en-US" dirty="0"/>
          </a:p>
        </p:txBody>
      </p:sp>
      <p:sp>
        <p:nvSpPr>
          <p:cNvPr id="3" name="内容占位符 2"/>
          <p:cNvSpPr>
            <a:spLocks noGrp="1"/>
          </p:cNvSpPr>
          <p:nvPr>
            <p:ph idx="1"/>
          </p:nvPr>
        </p:nvSpPr>
        <p:spPr>
          <a:xfrm>
            <a:off x="733697" y="2452642"/>
            <a:ext cx="10515600" cy="1649095"/>
          </a:xfrm>
        </p:spPr>
        <p:txBody>
          <a:bodyPr>
            <a:normAutofit/>
          </a:bodyPr>
          <a:lstStyle/>
          <a:p>
            <a:pPr marL="0" indent="0">
              <a:buNone/>
            </a:pPr>
            <a:r>
              <a:rPr lang="en-US" altLang="zh-CN" sz="5400" dirty="0" smtClean="0"/>
              <a:t>d(</a:t>
            </a:r>
            <a:r>
              <a:rPr lang="en-US" altLang="zh-CN" sz="5400" dirty="0" err="1"/>
              <a:t>i</a:t>
            </a:r>
            <a:r>
              <a:rPr lang="en-US" altLang="zh-CN" sz="5400" dirty="0" err="1" smtClean="0"/>
              <a:t>,j</a:t>
            </a:r>
            <a:r>
              <a:rPr lang="en-US" altLang="zh-CN" sz="5400" dirty="0" smtClean="0"/>
              <a:t>) = a(</a:t>
            </a:r>
            <a:r>
              <a:rPr lang="en-US" altLang="zh-CN" sz="5400" dirty="0" err="1"/>
              <a:t>i</a:t>
            </a:r>
            <a:r>
              <a:rPr lang="en-US" altLang="zh-CN" sz="5400" dirty="0" err="1" smtClean="0"/>
              <a:t>,j</a:t>
            </a:r>
            <a:r>
              <a:rPr lang="en-US" altLang="zh-CN" sz="5400" dirty="0" smtClean="0"/>
              <a:t>) + max{d(i+1,j),d(i+1,j+1)}</a:t>
            </a:r>
            <a:endParaRPr lang="zh-CN" altLang="en-US" sz="5400" dirty="0"/>
          </a:p>
        </p:txBody>
      </p:sp>
      <p:sp>
        <p:nvSpPr>
          <p:cNvPr id="4" name="文本框 3"/>
          <p:cNvSpPr txBox="1"/>
          <p:nvPr/>
        </p:nvSpPr>
        <p:spPr>
          <a:xfrm>
            <a:off x="1986455" y="3988676"/>
            <a:ext cx="7260021" cy="1077218"/>
          </a:xfrm>
          <a:prstGeom prst="rect">
            <a:avLst/>
          </a:prstGeom>
          <a:noFill/>
        </p:spPr>
        <p:txBody>
          <a:bodyPr wrap="square" rtlCol="0">
            <a:spAutoFit/>
          </a:bodyPr>
          <a:lstStyle/>
          <a:p>
            <a:r>
              <a:rPr lang="zh-CN" altLang="en-US" sz="3200" dirty="0" smtClean="0"/>
              <a:t>问题具有</a:t>
            </a:r>
            <a:r>
              <a:rPr lang="zh-CN" altLang="en-US" sz="3200" dirty="0" smtClean="0">
                <a:solidFill>
                  <a:srgbClr val="FF0000"/>
                </a:solidFill>
              </a:rPr>
              <a:t>最优子结构性质</a:t>
            </a:r>
            <a:r>
              <a:rPr lang="zh-CN" altLang="en-US" sz="3200" dirty="0" smtClean="0"/>
              <a:t>，也就是</a:t>
            </a:r>
            <a:r>
              <a:rPr lang="zh-CN" altLang="en-US" sz="3200" dirty="0" smtClean="0">
                <a:solidFill>
                  <a:srgbClr val="FF0000"/>
                </a:solidFill>
              </a:rPr>
              <a:t>全局最优解包含局部最优解</a:t>
            </a:r>
            <a:endParaRPr lang="zh-CN" altLang="en-US" sz="3200" dirty="0">
              <a:solidFill>
                <a:srgbClr val="FF0000"/>
              </a:solidFill>
            </a:endParaRPr>
          </a:p>
        </p:txBody>
      </p:sp>
    </p:spTree>
    <p:extLst>
      <p:ext uri="{BB962C8B-B14F-4D97-AF65-F5344CB8AC3E}">
        <p14:creationId xmlns:p14="http://schemas.microsoft.com/office/powerpoint/2010/main" val="41348859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466" name="Rectangle 319"/>
          <p:cNvSpPr>
            <a:spLocks noChangeArrowheads="1"/>
          </p:cNvSpPr>
          <p:nvPr/>
        </p:nvSpPr>
        <p:spPr bwMode="auto">
          <a:xfrm>
            <a:off x="3628735" y="1358900"/>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nvGrpSpPr>
          <p:cNvPr id="62467" name="Group 3"/>
          <p:cNvGrpSpPr>
            <a:grpSpLocks/>
          </p:cNvGrpSpPr>
          <p:nvPr/>
        </p:nvGrpSpPr>
        <p:grpSpPr bwMode="auto">
          <a:xfrm>
            <a:off x="7175500" y="3416300"/>
            <a:ext cx="2952750" cy="2305050"/>
            <a:chOff x="0" y="0"/>
            <a:chExt cx="3076" cy="1656"/>
          </a:xfrm>
        </p:grpSpPr>
        <p:sp>
          <p:nvSpPr>
            <p:cNvPr id="62468" name="Line 269"/>
            <p:cNvSpPr>
              <a:spLocks noChangeShapeType="1"/>
            </p:cNvSpPr>
            <p:nvPr/>
          </p:nvSpPr>
          <p:spPr bwMode="auto">
            <a:xfrm flipH="1" flipV="1">
              <a:off x="2766" y="1398"/>
              <a:ext cx="310" cy="258"/>
            </a:xfrm>
            <a:prstGeom prst="line">
              <a:avLst/>
            </a:prstGeom>
            <a:noFill/>
            <a:ln w="28575" cmpd="sng">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62469" name="Line 268"/>
            <p:cNvSpPr>
              <a:spLocks noChangeShapeType="1"/>
            </p:cNvSpPr>
            <p:nvPr/>
          </p:nvSpPr>
          <p:spPr bwMode="auto">
            <a:xfrm flipH="1" flipV="1">
              <a:off x="2440" y="1377"/>
              <a:ext cx="320" cy="0"/>
            </a:xfrm>
            <a:prstGeom prst="line">
              <a:avLst/>
            </a:prstGeom>
            <a:noFill/>
            <a:ln w="28575" cmpd="sng">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62470" name="Line 267"/>
            <p:cNvSpPr>
              <a:spLocks noChangeShapeType="1"/>
            </p:cNvSpPr>
            <p:nvPr/>
          </p:nvSpPr>
          <p:spPr bwMode="auto">
            <a:xfrm flipH="1" flipV="1">
              <a:off x="2060" y="1110"/>
              <a:ext cx="350" cy="258"/>
            </a:xfrm>
            <a:prstGeom prst="line">
              <a:avLst/>
            </a:prstGeom>
            <a:noFill/>
            <a:ln w="28575" cmpd="sng">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62471" name="Line 266"/>
            <p:cNvSpPr>
              <a:spLocks noChangeShapeType="1"/>
            </p:cNvSpPr>
            <p:nvPr/>
          </p:nvSpPr>
          <p:spPr bwMode="auto">
            <a:xfrm flipH="1" flipV="1">
              <a:off x="1690" y="831"/>
              <a:ext cx="350" cy="258"/>
            </a:xfrm>
            <a:prstGeom prst="line">
              <a:avLst/>
            </a:prstGeom>
            <a:noFill/>
            <a:ln w="28575" cmpd="sng">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62472" name="Line 265"/>
            <p:cNvSpPr>
              <a:spLocks noChangeShapeType="1"/>
            </p:cNvSpPr>
            <p:nvPr/>
          </p:nvSpPr>
          <p:spPr bwMode="auto">
            <a:xfrm flipH="1" flipV="1">
              <a:off x="1360" y="816"/>
              <a:ext cx="320" cy="0"/>
            </a:xfrm>
            <a:prstGeom prst="line">
              <a:avLst/>
            </a:prstGeom>
            <a:noFill/>
            <a:ln w="28575" cmpd="sng">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62473" name="Line 264"/>
            <p:cNvSpPr>
              <a:spLocks noChangeShapeType="1"/>
            </p:cNvSpPr>
            <p:nvPr/>
          </p:nvSpPr>
          <p:spPr bwMode="auto">
            <a:xfrm flipH="1" flipV="1">
              <a:off x="1010" y="807"/>
              <a:ext cx="320" cy="0"/>
            </a:xfrm>
            <a:prstGeom prst="line">
              <a:avLst/>
            </a:prstGeom>
            <a:noFill/>
            <a:ln w="28575" cmpd="sng">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62474" name="Line 263"/>
            <p:cNvSpPr>
              <a:spLocks noChangeShapeType="1"/>
            </p:cNvSpPr>
            <p:nvPr/>
          </p:nvSpPr>
          <p:spPr bwMode="auto">
            <a:xfrm flipH="1" flipV="1">
              <a:off x="660" y="815"/>
              <a:ext cx="320" cy="0"/>
            </a:xfrm>
            <a:prstGeom prst="line">
              <a:avLst/>
            </a:prstGeom>
            <a:noFill/>
            <a:ln w="28575" cmpd="sng">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62475" name="Line 262"/>
            <p:cNvSpPr>
              <a:spLocks noChangeShapeType="1"/>
            </p:cNvSpPr>
            <p:nvPr/>
          </p:nvSpPr>
          <p:spPr bwMode="auto">
            <a:xfrm flipH="1" flipV="1">
              <a:off x="310" y="540"/>
              <a:ext cx="350" cy="258"/>
            </a:xfrm>
            <a:prstGeom prst="line">
              <a:avLst/>
            </a:prstGeom>
            <a:noFill/>
            <a:ln w="28575" cmpd="sng">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62476" name="Line 261"/>
            <p:cNvSpPr>
              <a:spLocks noChangeShapeType="1"/>
            </p:cNvSpPr>
            <p:nvPr/>
          </p:nvSpPr>
          <p:spPr bwMode="auto">
            <a:xfrm flipV="1">
              <a:off x="330" y="273"/>
              <a:ext cx="10" cy="252"/>
            </a:xfrm>
            <a:prstGeom prst="line">
              <a:avLst/>
            </a:prstGeom>
            <a:noFill/>
            <a:ln w="28575" cmpd="sng">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62477" name="Line 260"/>
            <p:cNvSpPr>
              <a:spLocks noChangeShapeType="1"/>
            </p:cNvSpPr>
            <p:nvPr/>
          </p:nvSpPr>
          <p:spPr bwMode="auto">
            <a:xfrm flipH="1" flipV="1">
              <a:off x="0" y="0"/>
              <a:ext cx="330" cy="258"/>
            </a:xfrm>
            <a:prstGeom prst="line">
              <a:avLst/>
            </a:prstGeom>
            <a:noFill/>
            <a:ln w="28575" cmpd="sng">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grpSp>
      <p:sp>
        <p:nvSpPr>
          <p:cNvPr id="62478" name="Text Box 258"/>
          <p:cNvSpPr txBox="1">
            <a:spLocks noChangeArrowheads="1"/>
          </p:cNvSpPr>
          <p:nvPr/>
        </p:nvSpPr>
        <p:spPr bwMode="auto">
          <a:xfrm>
            <a:off x="3503614" y="6008689"/>
            <a:ext cx="5545137"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(a) </a:t>
            </a:r>
            <a:r>
              <a:rPr lang="zh-CN" altLang="en-US" sz="2000" b="1">
                <a:solidFill>
                  <a:srgbClr val="000000"/>
                </a:solidFill>
                <a:latin typeface="Times New Roman" panose="02020603050405020304" pitchFamily="18" charset="0"/>
                <a:ea typeface="宋体" panose="02010600030101010101" pitchFamily="2" charset="-122"/>
              </a:rPr>
              <a:t>长度矩阵</a:t>
            </a:r>
            <a:r>
              <a:rPr lang="en-US" altLang="zh-CN" sz="2000" b="1">
                <a:solidFill>
                  <a:srgbClr val="000000"/>
                </a:solidFill>
                <a:latin typeface="Times New Roman" panose="02020603050405020304" pitchFamily="18" charset="0"/>
                <a:ea typeface="宋体" panose="02010600030101010101" pitchFamily="2" charset="-122"/>
              </a:rPr>
              <a:t>L                               (b) </a:t>
            </a:r>
            <a:r>
              <a:rPr lang="zh-CN" altLang="en-US" sz="2000" b="1">
                <a:solidFill>
                  <a:srgbClr val="000000"/>
                </a:solidFill>
                <a:latin typeface="Times New Roman" panose="02020603050405020304" pitchFamily="18" charset="0"/>
                <a:ea typeface="宋体" panose="02010600030101010101" pitchFamily="2" charset="-122"/>
              </a:rPr>
              <a:t>状态矩阵</a:t>
            </a:r>
            <a:r>
              <a:rPr lang="en-US" altLang="zh-CN" sz="2000" b="1">
                <a:solidFill>
                  <a:srgbClr val="000000"/>
                </a:solidFill>
                <a:latin typeface="Times New Roman" panose="02020603050405020304" pitchFamily="18" charset="0"/>
                <a:ea typeface="宋体" panose="02010600030101010101" pitchFamily="2" charset="-122"/>
              </a:rPr>
              <a:t>S</a:t>
            </a:r>
            <a:endParaRPr lang="en-US" altLang="zh-CN" sz="2000" b="1">
              <a:solidFill>
                <a:srgbClr val="000000"/>
              </a:solidFill>
              <a:ea typeface="宋体" panose="02010600030101010101" pitchFamily="2" charset="-122"/>
            </a:endParaRPr>
          </a:p>
        </p:txBody>
      </p:sp>
      <p:graphicFrame>
        <p:nvGraphicFramePr>
          <p:cNvPr id="62479" name="Group 15"/>
          <p:cNvGraphicFramePr>
            <a:graphicFrameLocks noGrp="1"/>
          </p:cNvGraphicFramePr>
          <p:nvPr/>
        </p:nvGraphicFramePr>
        <p:xfrm>
          <a:off x="2466975" y="2624138"/>
          <a:ext cx="7704138" cy="3175000"/>
        </p:xfrm>
        <a:graphic>
          <a:graphicData uri="http://schemas.openxmlformats.org/drawingml/2006/table">
            <a:tbl>
              <a:tblPr/>
              <a:tblGrid>
                <a:gridCol w="334963"/>
                <a:gridCol w="333375"/>
                <a:gridCol w="333375"/>
                <a:gridCol w="334962"/>
                <a:gridCol w="336550"/>
                <a:gridCol w="336550"/>
                <a:gridCol w="338138"/>
                <a:gridCol w="336550"/>
                <a:gridCol w="338137"/>
                <a:gridCol w="338138"/>
                <a:gridCol w="334962"/>
                <a:gridCol w="296863"/>
                <a:gridCol w="338137"/>
                <a:gridCol w="338138"/>
                <a:gridCol w="336550"/>
                <a:gridCol w="338137"/>
                <a:gridCol w="339725"/>
                <a:gridCol w="336550"/>
                <a:gridCol w="336550"/>
                <a:gridCol w="339725"/>
                <a:gridCol w="333375"/>
                <a:gridCol w="336550"/>
                <a:gridCol w="338138"/>
              </a:tblGrid>
              <a:tr h="396875">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875">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875">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875">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875">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875">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875">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875">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2706" name="Text Box 1500"/>
          <p:cNvSpPr txBox="1">
            <a:spLocks noChangeArrowheads="1"/>
          </p:cNvSpPr>
          <p:nvPr/>
        </p:nvSpPr>
        <p:spPr bwMode="auto">
          <a:xfrm>
            <a:off x="1992313" y="836613"/>
            <a:ext cx="8496300"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eaLnBrk="1" fontAlgn="base" hangingPunct="1">
              <a:spcBef>
                <a:spcPct val="50000"/>
              </a:spcBef>
              <a:spcAft>
                <a:spcPct val="0"/>
              </a:spcAft>
              <a:buFont typeface="Arial" panose="020B0604020202020204" pitchFamily="34" charset="0"/>
              <a:buNone/>
            </a:pPr>
            <a:r>
              <a:rPr lang="zh-CN" altLang="en-US" sz="2400">
                <a:solidFill>
                  <a:srgbClr val="000000"/>
                </a:solidFill>
                <a:latin typeface="宋体" panose="02010600030101010101" pitchFamily="2" charset="-122"/>
                <a:ea typeface="宋体" panose="02010600030101010101" pitchFamily="2" charset="-122"/>
              </a:rPr>
              <a:t>若</a:t>
            </a:r>
            <a:r>
              <a:rPr lang="en-US" altLang="zh-CN" sz="2400">
                <a:solidFill>
                  <a:srgbClr val="000000"/>
                </a:solidFill>
                <a:latin typeface="宋体" panose="02010600030101010101" pitchFamily="2" charset="-122"/>
                <a:ea typeface="宋体" panose="02010600030101010101" pitchFamily="2" charset="-122"/>
              </a:rPr>
              <a:t>S[i][j]=2</a:t>
            </a:r>
            <a:r>
              <a:rPr lang="zh-CN" altLang="en-US" sz="2400">
                <a:solidFill>
                  <a:srgbClr val="000000"/>
                </a:solidFill>
                <a:latin typeface="宋体" panose="02010600030101010101" pitchFamily="2" charset="-122"/>
                <a:ea typeface="宋体" panose="02010600030101010101" pitchFamily="2" charset="-122"/>
              </a:rPr>
              <a:t>，表明</a:t>
            </a:r>
            <a:r>
              <a:rPr lang="zh-CN" altLang="en-US" sz="2400">
                <a:solidFill>
                  <a:srgbClr val="CC0000"/>
                </a:solidFill>
                <a:latin typeface="宋体" panose="02010600030101010101" pitchFamily="2" charset="-122"/>
                <a:ea typeface="宋体" panose="02010600030101010101" pitchFamily="2" charset="-122"/>
              </a:rPr>
              <a:t>x</a:t>
            </a:r>
            <a:r>
              <a:rPr lang="en-US" altLang="zh-CN" sz="2400" i="1">
                <a:solidFill>
                  <a:srgbClr val="CC0000"/>
                </a:solidFill>
                <a:latin typeface="宋体" panose="02010600030101010101" pitchFamily="2" charset="-122"/>
                <a:ea typeface="宋体" panose="02010600030101010101" pitchFamily="2" charset="-122"/>
              </a:rPr>
              <a:t>i</a:t>
            </a:r>
            <a:r>
              <a:rPr lang="en-US" altLang="zh-CN" sz="2400">
                <a:solidFill>
                  <a:srgbClr val="CC0000"/>
                </a:solidFill>
                <a:latin typeface="宋体" panose="02010600030101010101" pitchFamily="2" charset="-122"/>
                <a:ea typeface="宋体" panose="02010600030101010101" pitchFamily="2" charset="-122"/>
              </a:rPr>
              <a:t>≠</a:t>
            </a:r>
            <a:r>
              <a:rPr lang="zh-CN" altLang="en-US" sz="2400">
                <a:solidFill>
                  <a:srgbClr val="CC0000"/>
                </a:solidFill>
                <a:latin typeface="宋体" panose="02010600030101010101" pitchFamily="2" charset="-122"/>
                <a:ea typeface="宋体" panose="02010600030101010101" pitchFamily="2" charset="-122"/>
              </a:rPr>
              <a:t>y</a:t>
            </a:r>
            <a:r>
              <a:rPr lang="en-US" altLang="zh-CN" sz="2400" i="1">
                <a:solidFill>
                  <a:srgbClr val="CC0000"/>
                </a:solidFill>
                <a:latin typeface="宋体" panose="02010600030101010101" pitchFamily="2" charset="-122"/>
                <a:ea typeface="宋体" panose="02010600030101010101" pitchFamily="2" charset="-122"/>
              </a:rPr>
              <a:t>j</a:t>
            </a:r>
            <a:r>
              <a:rPr lang="zh-CN" altLang="en-US" sz="2400">
                <a:solidFill>
                  <a:srgbClr val="000000"/>
                </a:solidFill>
                <a:latin typeface="宋体" panose="02010600030101010101" pitchFamily="2" charset="-122"/>
                <a:ea typeface="宋体" panose="02010600030101010101" pitchFamily="2" charset="-122"/>
              </a:rPr>
              <a:t>且</a:t>
            </a:r>
            <a:r>
              <a:rPr lang="en-US" altLang="zh-CN" sz="2400">
                <a:solidFill>
                  <a:srgbClr val="000000"/>
                </a:solidFill>
                <a:latin typeface="宋体" panose="02010600030101010101" pitchFamily="2" charset="-122"/>
                <a:ea typeface="宋体" panose="02010600030101010101" pitchFamily="2" charset="-122"/>
              </a:rPr>
              <a:t>L[i][j-1]≥L[i-1][j]</a:t>
            </a:r>
            <a:r>
              <a:rPr lang="zh-CN" altLang="en-US" sz="2400">
                <a:solidFill>
                  <a:srgbClr val="000000"/>
                </a:solidFill>
                <a:latin typeface="宋体" panose="02010600030101010101" pitchFamily="2" charset="-122"/>
                <a:ea typeface="宋体" panose="02010600030101010101" pitchFamily="2" charset="-122"/>
              </a:rPr>
              <a:t>，则下一个搜索方向是</a:t>
            </a:r>
            <a:r>
              <a:rPr lang="en-US" altLang="zh-CN" sz="2400">
                <a:solidFill>
                  <a:srgbClr val="000000"/>
                </a:solidFill>
                <a:latin typeface="宋体" panose="02010600030101010101" pitchFamily="2" charset="-122"/>
                <a:ea typeface="宋体" panose="02010600030101010101" pitchFamily="2" charset="-122"/>
              </a:rPr>
              <a:t>S[i][j-1]</a:t>
            </a:r>
            <a:r>
              <a:rPr lang="zh-CN" altLang="en-US" sz="2400">
                <a:solidFill>
                  <a:srgbClr val="000000"/>
                </a:solidFill>
                <a:latin typeface="宋体" panose="02010600030101010101" pitchFamily="2" charset="-122"/>
                <a:ea typeface="宋体" panose="02010600030101010101" pitchFamily="2" charset="-122"/>
              </a:rPr>
              <a:t>；</a:t>
            </a:r>
          </a:p>
        </p:txBody>
      </p:sp>
      <p:sp>
        <p:nvSpPr>
          <p:cNvPr id="62707" name="Text Box 243"/>
          <p:cNvSpPr txBox="1">
            <a:spLocks noChangeArrowheads="1"/>
          </p:cNvSpPr>
          <p:nvPr/>
        </p:nvSpPr>
        <p:spPr bwMode="auto">
          <a:xfrm>
            <a:off x="1972938" y="3346273"/>
            <a:ext cx="362600" cy="2400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a</a:t>
            </a: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b</a:t>
            </a: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c</a:t>
            </a: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b</a:t>
            </a: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d</a:t>
            </a: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b</a:t>
            </a:r>
          </a:p>
        </p:txBody>
      </p:sp>
      <p:sp>
        <p:nvSpPr>
          <p:cNvPr id="62708" name="Text Box 244"/>
          <p:cNvSpPr txBox="1">
            <a:spLocks noChangeArrowheads="1"/>
          </p:cNvSpPr>
          <p:nvPr/>
        </p:nvSpPr>
        <p:spPr bwMode="auto">
          <a:xfrm>
            <a:off x="3143251" y="2130817"/>
            <a:ext cx="3241675"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a  c  b  b a  b  d  b  b</a:t>
            </a:r>
          </a:p>
        </p:txBody>
      </p:sp>
      <p:sp>
        <p:nvSpPr>
          <p:cNvPr id="62709" name="Text Box 245"/>
          <p:cNvSpPr txBox="1">
            <a:spLocks noChangeArrowheads="1"/>
          </p:cNvSpPr>
          <p:nvPr/>
        </p:nvSpPr>
        <p:spPr bwMode="auto">
          <a:xfrm>
            <a:off x="7105651" y="2060576"/>
            <a:ext cx="3241675"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a  c  b  b a  b  d  b  b</a:t>
            </a:r>
          </a:p>
        </p:txBody>
      </p:sp>
      <p:sp>
        <p:nvSpPr>
          <p:cNvPr id="62710" name="Text Box 246"/>
          <p:cNvSpPr txBox="1">
            <a:spLocks noChangeArrowheads="1"/>
          </p:cNvSpPr>
          <p:nvPr/>
        </p:nvSpPr>
        <p:spPr bwMode="auto">
          <a:xfrm>
            <a:off x="10199363" y="3416123"/>
            <a:ext cx="362600" cy="2400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a</a:t>
            </a: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b</a:t>
            </a: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c</a:t>
            </a: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b</a:t>
            </a: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d</a:t>
            </a: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b</a:t>
            </a:r>
          </a:p>
        </p:txBody>
      </p:sp>
      <p:sp>
        <p:nvSpPr>
          <p:cNvPr id="62711" name="Line 247"/>
          <p:cNvSpPr>
            <a:spLocks noChangeShapeType="1"/>
          </p:cNvSpPr>
          <p:nvPr/>
        </p:nvSpPr>
        <p:spPr bwMode="auto">
          <a:xfrm>
            <a:off x="6600825" y="1341438"/>
            <a:ext cx="2952750" cy="3744912"/>
          </a:xfrm>
          <a:prstGeom prst="line">
            <a:avLst/>
          </a:prstGeom>
          <a:noFill/>
          <a:ln w="38100" cap="flat" cmpd="sng">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Tree>
    <p:extLst>
      <p:ext uri="{BB962C8B-B14F-4D97-AF65-F5344CB8AC3E}">
        <p14:creationId xmlns:p14="http://schemas.microsoft.com/office/powerpoint/2010/main" val="4287128297"/>
      </p:ext>
    </p:extLst>
  </p:cSld>
  <p:clrMapOvr>
    <a:masterClrMapping/>
  </p:clrMapOvr>
  <p:transition>
    <p:strips dir="rd"/>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3490" name="Rectangle 319"/>
          <p:cNvSpPr>
            <a:spLocks noChangeArrowheads="1"/>
          </p:cNvSpPr>
          <p:nvPr/>
        </p:nvSpPr>
        <p:spPr bwMode="auto">
          <a:xfrm>
            <a:off x="3628735" y="1358900"/>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nvGrpSpPr>
          <p:cNvPr id="63491" name="Group 3"/>
          <p:cNvGrpSpPr>
            <a:grpSpLocks/>
          </p:cNvGrpSpPr>
          <p:nvPr/>
        </p:nvGrpSpPr>
        <p:grpSpPr bwMode="auto">
          <a:xfrm>
            <a:off x="7175500" y="3416300"/>
            <a:ext cx="2952750" cy="2305050"/>
            <a:chOff x="0" y="0"/>
            <a:chExt cx="3076" cy="1656"/>
          </a:xfrm>
        </p:grpSpPr>
        <p:sp>
          <p:nvSpPr>
            <p:cNvPr id="63492" name="Line 269"/>
            <p:cNvSpPr>
              <a:spLocks noChangeShapeType="1"/>
            </p:cNvSpPr>
            <p:nvPr/>
          </p:nvSpPr>
          <p:spPr bwMode="auto">
            <a:xfrm flipH="1" flipV="1">
              <a:off x="2766" y="1398"/>
              <a:ext cx="310" cy="258"/>
            </a:xfrm>
            <a:prstGeom prst="line">
              <a:avLst/>
            </a:prstGeom>
            <a:noFill/>
            <a:ln w="28575" cmpd="sng">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63493" name="Line 268"/>
            <p:cNvSpPr>
              <a:spLocks noChangeShapeType="1"/>
            </p:cNvSpPr>
            <p:nvPr/>
          </p:nvSpPr>
          <p:spPr bwMode="auto">
            <a:xfrm flipH="1" flipV="1">
              <a:off x="2440" y="1377"/>
              <a:ext cx="320" cy="0"/>
            </a:xfrm>
            <a:prstGeom prst="line">
              <a:avLst/>
            </a:prstGeom>
            <a:noFill/>
            <a:ln w="28575" cmpd="sng">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63494" name="Line 267"/>
            <p:cNvSpPr>
              <a:spLocks noChangeShapeType="1"/>
            </p:cNvSpPr>
            <p:nvPr/>
          </p:nvSpPr>
          <p:spPr bwMode="auto">
            <a:xfrm flipH="1" flipV="1">
              <a:off x="2060" y="1110"/>
              <a:ext cx="350" cy="258"/>
            </a:xfrm>
            <a:prstGeom prst="line">
              <a:avLst/>
            </a:prstGeom>
            <a:noFill/>
            <a:ln w="28575" cmpd="sng">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63495" name="Line 266"/>
            <p:cNvSpPr>
              <a:spLocks noChangeShapeType="1"/>
            </p:cNvSpPr>
            <p:nvPr/>
          </p:nvSpPr>
          <p:spPr bwMode="auto">
            <a:xfrm flipH="1" flipV="1">
              <a:off x="1690" y="831"/>
              <a:ext cx="350" cy="258"/>
            </a:xfrm>
            <a:prstGeom prst="line">
              <a:avLst/>
            </a:prstGeom>
            <a:noFill/>
            <a:ln w="28575" cmpd="sng">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63496" name="Line 265"/>
            <p:cNvSpPr>
              <a:spLocks noChangeShapeType="1"/>
            </p:cNvSpPr>
            <p:nvPr/>
          </p:nvSpPr>
          <p:spPr bwMode="auto">
            <a:xfrm flipH="1" flipV="1">
              <a:off x="1360" y="816"/>
              <a:ext cx="320" cy="0"/>
            </a:xfrm>
            <a:prstGeom prst="line">
              <a:avLst/>
            </a:prstGeom>
            <a:noFill/>
            <a:ln w="28575" cmpd="sng">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63497" name="Line 264"/>
            <p:cNvSpPr>
              <a:spLocks noChangeShapeType="1"/>
            </p:cNvSpPr>
            <p:nvPr/>
          </p:nvSpPr>
          <p:spPr bwMode="auto">
            <a:xfrm flipH="1" flipV="1">
              <a:off x="1010" y="807"/>
              <a:ext cx="320" cy="0"/>
            </a:xfrm>
            <a:prstGeom prst="line">
              <a:avLst/>
            </a:prstGeom>
            <a:noFill/>
            <a:ln w="28575" cmpd="sng">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63498" name="Line 263"/>
            <p:cNvSpPr>
              <a:spLocks noChangeShapeType="1"/>
            </p:cNvSpPr>
            <p:nvPr/>
          </p:nvSpPr>
          <p:spPr bwMode="auto">
            <a:xfrm flipH="1" flipV="1">
              <a:off x="660" y="815"/>
              <a:ext cx="320" cy="0"/>
            </a:xfrm>
            <a:prstGeom prst="line">
              <a:avLst/>
            </a:prstGeom>
            <a:noFill/>
            <a:ln w="28575" cmpd="sng">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63499" name="Line 262"/>
            <p:cNvSpPr>
              <a:spLocks noChangeShapeType="1"/>
            </p:cNvSpPr>
            <p:nvPr/>
          </p:nvSpPr>
          <p:spPr bwMode="auto">
            <a:xfrm flipH="1" flipV="1">
              <a:off x="310" y="540"/>
              <a:ext cx="350" cy="258"/>
            </a:xfrm>
            <a:prstGeom prst="line">
              <a:avLst/>
            </a:prstGeom>
            <a:noFill/>
            <a:ln w="28575" cmpd="sng">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63500" name="Line 261"/>
            <p:cNvSpPr>
              <a:spLocks noChangeShapeType="1"/>
            </p:cNvSpPr>
            <p:nvPr/>
          </p:nvSpPr>
          <p:spPr bwMode="auto">
            <a:xfrm flipV="1">
              <a:off x="330" y="273"/>
              <a:ext cx="10" cy="252"/>
            </a:xfrm>
            <a:prstGeom prst="line">
              <a:avLst/>
            </a:prstGeom>
            <a:noFill/>
            <a:ln w="28575" cmpd="sng">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63501" name="Line 260"/>
            <p:cNvSpPr>
              <a:spLocks noChangeShapeType="1"/>
            </p:cNvSpPr>
            <p:nvPr/>
          </p:nvSpPr>
          <p:spPr bwMode="auto">
            <a:xfrm flipH="1" flipV="1">
              <a:off x="0" y="0"/>
              <a:ext cx="330" cy="258"/>
            </a:xfrm>
            <a:prstGeom prst="line">
              <a:avLst/>
            </a:prstGeom>
            <a:noFill/>
            <a:ln w="28575" cmpd="sng">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grpSp>
      <p:sp>
        <p:nvSpPr>
          <p:cNvPr id="63502" name="Text Box 258"/>
          <p:cNvSpPr txBox="1">
            <a:spLocks noChangeArrowheads="1"/>
          </p:cNvSpPr>
          <p:nvPr/>
        </p:nvSpPr>
        <p:spPr bwMode="auto">
          <a:xfrm>
            <a:off x="3503614" y="6008689"/>
            <a:ext cx="5545137"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(a) </a:t>
            </a:r>
            <a:r>
              <a:rPr lang="zh-CN" altLang="en-US" sz="2000" b="1">
                <a:solidFill>
                  <a:srgbClr val="000000"/>
                </a:solidFill>
                <a:latin typeface="Times New Roman" panose="02020603050405020304" pitchFamily="18" charset="0"/>
                <a:ea typeface="宋体" panose="02010600030101010101" pitchFamily="2" charset="-122"/>
              </a:rPr>
              <a:t>长度矩阵</a:t>
            </a:r>
            <a:r>
              <a:rPr lang="en-US" altLang="zh-CN" sz="2000" b="1">
                <a:solidFill>
                  <a:srgbClr val="000000"/>
                </a:solidFill>
                <a:latin typeface="Times New Roman" panose="02020603050405020304" pitchFamily="18" charset="0"/>
                <a:ea typeface="宋体" panose="02010600030101010101" pitchFamily="2" charset="-122"/>
              </a:rPr>
              <a:t>L                               (b) </a:t>
            </a:r>
            <a:r>
              <a:rPr lang="zh-CN" altLang="en-US" sz="2000" b="1">
                <a:solidFill>
                  <a:srgbClr val="000000"/>
                </a:solidFill>
                <a:latin typeface="Times New Roman" panose="02020603050405020304" pitchFamily="18" charset="0"/>
                <a:ea typeface="宋体" panose="02010600030101010101" pitchFamily="2" charset="-122"/>
              </a:rPr>
              <a:t>状态矩阵</a:t>
            </a:r>
            <a:r>
              <a:rPr lang="en-US" altLang="zh-CN" sz="2000" b="1">
                <a:solidFill>
                  <a:srgbClr val="000000"/>
                </a:solidFill>
                <a:latin typeface="Times New Roman" panose="02020603050405020304" pitchFamily="18" charset="0"/>
                <a:ea typeface="宋体" panose="02010600030101010101" pitchFamily="2" charset="-122"/>
              </a:rPr>
              <a:t>S</a:t>
            </a:r>
            <a:endParaRPr lang="en-US" altLang="zh-CN" sz="2000" b="1">
              <a:solidFill>
                <a:srgbClr val="000000"/>
              </a:solidFill>
              <a:ea typeface="宋体" panose="02010600030101010101" pitchFamily="2" charset="-122"/>
            </a:endParaRPr>
          </a:p>
        </p:txBody>
      </p:sp>
      <p:graphicFrame>
        <p:nvGraphicFramePr>
          <p:cNvPr id="63503" name="Group 15"/>
          <p:cNvGraphicFramePr>
            <a:graphicFrameLocks noGrp="1"/>
          </p:cNvGraphicFramePr>
          <p:nvPr/>
        </p:nvGraphicFramePr>
        <p:xfrm>
          <a:off x="2466975" y="2624138"/>
          <a:ext cx="7704138" cy="3175000"/>
        </p:xfrm>
        <a:graphic>
          <a:graphicData uri="http://schemas.openxmlformats.org/drawingml/2006/table">
            <a:tbl>
              <a:tblPr/>
              <a:tblGrid>
                <a:gridCol w="334963"/>
                <a:gridCol w="333375"/>
                <a:gridCol w="333375"/>
                <a:gridCol w="334962"/>
                <a:gridCol w="336550"/>
                <a:gridCol w="336550"/>
                <a:gridCol w="338138"/>
                <a:gridCol w="336550"/>
                <a:gridCol w="338137"/>
                <a:gridCol w="338138"/>
                <a:gridCol w="334962"/>
                <a:gridCol w="296863"/>
                <a:gridCol w="338137"/>
                <a:gridCol w="338138"/>
                <a:gridCol w="336550"/>
                <a:gridCol w="338137"/>
                <a:gridCol w="339725"/>
                <a:gridCol w="336550"/>
                <a:gridCol w="336550"/>
                <a:gridCol w="339725"/>
                <a:gridCol w="333375"/>
                <a:gridCol w="336550"/>
                <a:gridCol w="338138"/>
              </a:tblGrid>
              <a:tr h="396875">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875">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875">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875">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875">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875">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875">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875">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3730" name="Text Box 1500"/>
          <p:cNvSpPr txBox="1">
            <a:spLocks noChangeArrowheads="1"/>
          </p:cNvSpPr>
          <p:nvPr/>
        </p:nvSpPr>
        <p:spPr bwMode="auto">
          <a:xfrm>
            <a:off x="1992313" y="836613"/>
            <a:ext cx="8496300"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eaLnBrk="1" fontAlgn="base" hangingPunct="1">
              <a:spcBef>
                <a:spcPct val="50000"/>
              </a:spcBef>
              <a:spcAft>
                <a:spcPct val="0"/>
              </a:spcAft>
              <a:buFont typeface="Arial" panose="020B0604020202020204" pitchFamily="34" charset="0"/>
              <a:buNone/>
            </a:pPr>
            <a:r>
              <a:rPr lang="zh-CN" altLang="en-US" sz="2400">
                <a:solidFill>
                  <a:srgbClr val="000000"/>
                </a:solidFill>
                <a:latin typeface="宋体" panose="02010600030101010101" pitchFamily="2" charset="-122"/>
                <a:ea typeface="宋体" panose="02010600030101010101" pitchFamily="2" charset="-122"/>
              </a:rPr>
              <a:t>若</a:t>
            </a:r>
            <a:r>
              <a:rPr lang="en-US" altLang="zh-CN" sz="2400">
                <a:solidFill>
                  <a:srgbClr val="000000"/>
                </a:solidFill>
                <a:latin typeface="宋体" panose="02010600030101010101" pitchFamily="2" charset="-122"/>
                <a:ea typeface="宋体" panose="02010600030101010101" pitchFamily="2" charset="-122"/>
              </a:rPr>
              <a:t>S[i][j]=3</a:t>
            </a:r>
            <a:r>
              <a:rPr lang="zh-CN" altLang="en-US" sz="2400">
                <a:solidFill>
                  <a:srgbClr val="000000"/>
                </a:solidFill>
                <a:latin typeface="宋体" panose="02010600030101010101" pitchFamily="2" charset="-122"/>
                <a:ea typeface="宋体" panose="02010600030101010101" pitchFamily="2" charset="-122"/>
              </a:rPr>
              <a:t>，表明</a:t>
            </a:r>
            <a:r>
              <a:rPr lang="zh-CN" altLang="en-US" sz="2400">
                <a:solidFill>
                  <a:srgbClr val="CC0000"/>
                </a:solidFill>
                <a:latin typeface="宋体" panose="02010600030101010101" pitchFamily="2" charset="-122"/>
                <a:ea typeface="宋体" panose="02010600030101010101" pitchFamily="2" charset="-122"/>
              </a:rPr>
              <a:t>x</a:t>
            </a:r>
            <a:r>
              <a:rPr lang="en-US" altLang="zh-CN" sz="2400" i="1">
                <a:solidFill>
                  <a:srgbClr val="CC0000"/>
                </a:solidFill>
                <a:latin typeface="宋体" panose="02010600030101010101" pitchFamily="2" charset="-122"/>
                <a:ea typeface="宋体" panose="02010600030101010101" pitchFamily="2" charset="-122"/>
              </a:rPr>
              <a:t>i</a:t>
            </a:r>
            <a:r>
              <a:rPr lang="en-US" altLang="zh-CN" sz="2400">
                <a:solidFill>
                  <a:srgbClr val="CC0000"/>
                </a:solidFill>
                <a:latin typeface="宋体" panose="02010600030101010101" pitchFamily="2" charset="-122"/>
                <a:ea typeface="宋体" panose="02010600030101010101" pitchFamily="2" charset="-122"/>
              </a:rPr>
              <a:t>≠</a:t>
            </a:r>
            <a:r>
              <a:rPr lang="zh-CN" altLang="en-US" sz="2400">
                <a:solidFill>
                  <a:srgbClr val="CC0000"/>
                </a:solidFill>
                <a:latin typeface="宋体" panose="02010600030101010101" pitchFamily="2" charset="-122"/>
                <a:ea typeface="宋体" panose="02010600030101010101" pitchFamily="2" charset="-122"/>
              </a:rPr>
              <a:t>y</a:t>
            </a:r>
            <a:r>
              <a:rPr lang="en-US" altLang="zh-CN" sz="2400" i="1">
                <a:solidFill>
                  <a:srgbClr val="CC0000"/>
                </a:solidFill>
                <a:latin typeface="宋体" panose="02010600030101010101" pitchFamily="2" charset="-122"/>
                <a:ea typeface="宋体" panose="02010600030101010101" pitchFamily="2" charset="-122"/>
              </a:rPr>
              <a:t>j</a:t>
            </a:r>
            <a:r>
              <a:rPr lang="zh-CN" altLang="en-US" sz="2400">
                <a:solidFill>
                  <a:srgbClr val="000000"/>
                </a:solidFill>
                <a:latin typeface="宋体" panose="02010600030101010101" pitchFamily="2" charset="-122"/>
                <a:ea typeface="宋体" panose="02010600030101010101" pitchFamily="2" charset="-122"/>
              </a:rPr>
              <a:t>且</a:t>
            </a:r>
            <a:r>
              <a:rPr lang="en-US" altLang="zh-CN" sz="2400">
                <a:solidFill>
                  <a:srgbClr val="000000"/>
                </a:solidFill>
                <a:latin typeface="宋体" panose="02010600030101010101" pitchFamily="2" charset="-122"/>
                <a:ea typeface="宋体" panose="02010600030101010101" pitchFamily="2" charset="-122"/>
              </a:rPr>
              <a:t>L[i][j-1]</a:t>
            </a:r>
            <a:r>
              <a:rPr lang="zh-CN" altLang="en-US" sz="2400">
                <a:solidFill>
                  <a:srgbClr val="000000"/>
                </a:solidFill>
                <a:latin typeface="宋体" panose="02010600030101010101" pitchFamily="2" charset="-122"/>
                <a:ea typeface="宋体" panose="02010600030101010101" pitchFamily="2" charset="-122"/>
              </a:rPr>
              <a:t>＜</a:t>
            </a:r>
            <a:r>
              <a:rPr lang="en-US" altLang="zh-CN" sz="2400">
                <a:solidFill>
                  <a:srgbClr val="000000"/>
                </a:solidFill>
                <a:latin typeface="宋体" panose="02010600030101010101" pitchFamily="2" charset="-122"/>
                <a:ea typeface="宋体" panose="02010600030101010101" pitchFamily="2" charset="-122"/>
              </a:rPr>
              <a:t>L[i-1][j]</a:t>
            </a:r>
            <a:r>
              <a:rPr lang="zh-CN" altLang="en-US" sz="2400">
                <a:solidFill>
                  <a:srgbClr val="000000"/>
                </a:solidFill>
                <a:latin typeface="宋体" panose="02010600030101010101" pitchFamily="2" charset="-122"/>
                <a:ea typeface="宋体" panose="02010600030101010101" pitchFamily="2" charset="-122"/>
              </a:rPr>
              <a:t>，则下一个搜索方向是</a:t>
            </a:r>
            <a:r>
              <a:rPr lang="en-US" altLang="zh-CN" sz="2400">
                <a:solidFill>
                  <a:srgbClr val="000000"/>
                </a:solidFill>
                <a:latin typeface="宋体" panose="02010600030101010101" pitchFamily="2" charset="-122"/>
                <a:ea typeface="宋体" panose="02010600030101010101" pitchFamily="2" charset="-122"/>
              </a:rPr>
              <a:t>S[i-1][j]</a:t>
            </a:r>
            <a:r>
              <a:rPr lang="zh-CN" altLang="en-US" sz="2400">
                <a:solidFill>
                  <a:srgbClr val="000000"/>
                </a:solidFill>
                <a:latin typeface="宋体" panose="02010600030101010101" pitchFamily="2" charset="-122"/>
                <a:ea typeface="宋体" panose="02010600030101010101" pitchFamily="2" charset="-122"/>
              </a:rPr>
              <a:t>。  </a:t>
            </a:r>
          </a:p>
        </p:txBody>
      </p:sp>
      <p:sp>
        <p:nvSpPr>
          <p:cNvPr id="63731" name="Text Box 243"/>
          <p:cNvSpPr txBox="1">
            <a:spLocks noChangeArrowheads="1"/>
          </p:cNvSpPr>
          <p:nvPr/>
        </p:nvSpPr>
        <p:spPr bwMode="auto">
          <a:xfrm>
            <a:off x="1972938" y="3346273"/>
            <a:ext cx="362600" cy="2400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a</a:t>
            </a: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b</a:t>
            </a: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c</a:t>
            </a: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b</a:t>
            </a: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d</a:t>
            </a: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b</a:t>
            </a:r>
          </a:p>
        </p:txBody>
      </p:sp>
      <p:sp>
        <p:nvSpPr>
          <p:cNvPr id="63732" name="Text Box 244"/>
          <p:cNvSpPr txBox="1">
            <a:spLocks noChangeArrowheads="1"/>
          </p:cNvSpPr>
          <p:nvPr/>
        </p:nvSpPr>
        <p:spPr bwMode="auto">
          <a:xfrm>
            <a:off x="3143251" y="2130817"/>
            <a:ext cx="3241675"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a  c  b  b a  b  d  b  b</a:t>
            </a:r>
          </a:p>
        </p:txBody>
      </p:sp>
      <p:sp>
        <p:nvSpPr>
          <p:cNvPr id="63733" name="Text Box 245"/>
          <p:cNvSpPr txBox="1">
            <a:spLocks noChangeArrowheads="1"/>
          </p:cNvSpPr>
          <p:nvPr/>
        </p:nvSpPr>
        <p:spPr bwMode="auto">
          <a:xfrm>
            <a:off x="7105651" y="2060576"/>
            <a:ext cx="3241675"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a  c  b  b a  b  d  b  b</a:t>
            </a:r>
          </a:p>
        </p:txBody>
      </p:sp>
      <p:sp>
        <p:nvSpPr>
          <p:cNvPr id="63734" name="Text Box 246"/>
          <p:cNvSpPr txBox="1">
            <a:spLocks noChangeArrowheads="1"/>
          </p:cNvSpPr>
          <p:nvPr/>
        </p:nvSpPr>
        <p:spPr bwMode="auto">
          <a:xfrm>
            <a:off x="10199363" y="3416123"/>
            <a:ext cx="362600" cy="2400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a</a:t>
            </a: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b</a:t>
            </a: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c</a:t>
            </a: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b</a:t>
            </a: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d</a:t>
            </a: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b</a:t>
            </a:r>
          </a:p>
        </p:txBody>
      </p:sp>
      <p:sp>
        <p:nvSpPr>
          <p:cNvPr id="63735" name="Line 247"/>
          <p:cNvSpPr>
            <a:spLocks noChangeShapeType="1"/>
          </p:cNvSpPr>
          <p:nvPr/>
        </p:nvSpPr>
        <p:spPr bwMode="auto">
          <a:xfrm>
            <a:off x="5521325" y="1339850"/>
            <a:ext cx="1727200" cy="2520950"/>
          </a:xfrm>
          <a:prstGeom prst="line">
            <a:avLst/>
          </a:prstGeom>
          <a:noFill/>
          <a:ln w="38100" cap="flat" cmpd="sng">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Tree>
    <p:extLst>
      <p:ext uri="{BB962C8B-B14F-4D97-AF65-F5344CB8AC3E}">
        <p14:creationId xmlns:p14="http://schemas.microsoft.com/office/powerpoint/2010/main" val="2238948251"/>
      </p:ext>
    </p:extLst>
  </p:cSld>
  <p:clrMapOvr>
    <a:masterClrMapping/>
  </p:clrMapOvr>
  <p:transition>
    <p:strips dir="rd"/>
  </p:transition>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514" name="Rectangle 319"/>
          <p:cNvSpPr>
            <a:spLocks noChangeArrowheads="1"/>
          </p:cNvSpPr>
          <p:nvPr/>
        </p:nvSpPr>
        <p:spPr bwMode="auto">
          <a:xfrm>
            <a:off x="3628735" y="1358900"/>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grpSp>
        <p:nvGrpSpPr>
          <p:cNvPr id="64515" name="Group 3"/>
          <p:cNvGrpSpPr>
            <a:grpSpLocks/>
          </p:cNvGrpSpPr>
          <p:nvPr/>
        </p:nvGrpSpPr>
        <p:grpSpPr bwMode="auto">
          <a:xfrm>
            <a:off x="7175500" y="3416300"/>
            <a:ext cx="2952750" cy="2305050"/>
            <a:chOff x="0" y="0"/>
            <a:chExt cx="3076" cy="1656"/>
          </a:xfrm>
        </p:grpSpPr>
        <p:sp>
          <p:nvSpPr>
            <p:cNvPr id="64516" name="Line 269"/>
            <p:cNvSpPr>
              <a:spLocks noChangeShapeType="1"/>
            </p:cNvSpPr>
            <p:nvPr/>
          </p:nvSpPr>
          <p:spPr bwMode="auto">
            <a:xfrm flipH="1" flipV="1">
              <a:off x="2766" y="1398"/>
              <a:ext cx="310" cy="258"/>
            </a:xfrm>
            <a:prstGeom prst="line">
              <a:avLst/>
            </a:prstGeom>
            <a:noFill/>
            <a:ln w="28575" cmpd="sng">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64517" name="Line 268"/>
            <p:cNvSpPr>
              <a:spLocks noChangeShapeType="1"/>
            </p:cNvSpPr>
            <p:nvPr/>
          </p:nvSpPr>
          <p:spPr bwMode="auto">
            <a:xfrm flipH="1" flipV="1">
              <a:off x="2440" y="1377"/>
              <a:ext cx="320" cy="0"/>
            </a:xfrm>
            <a:prstGeom prst="line">
              <a:avLst/>
            </a:prstGeom>
            <a:noFill/>
            <a:ln w="28575" cmpd="sng">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64518" name="Line 267"/>
            <p:cNvSpPr>
              <a:spLocks noChangeShapeType="1"/>
            </p:cNvSpPr>
            <p:nvPr/>
          </p:nvSpPr>
          <p:spPr bwMode="auto">
            <a:xfrm flipH="1" flipV="1">
              <a:off x="2060" y="1110"/>
              <a:ext cx="350" cy="258"/>
            </a:xfrm>
            <a:prstGeom prst="line">
              <a:avLst/>
            </a:prstGeom>
            <a:noFill/>
            <a:ln w="28575" cmpd="sng">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64519" name="Line 266"/>
            <p:cNvSpPr>
              <a:spLocks noChangeShapeType="1"/>
            </p:cNvSpPr>
            <p:nvPr/>
          </p:nvSpPr>
          <p:spPr bwMode="auto">
            <a:xfrm flipH="1" flipV="1">
              <a:off x="1690" y="831"/>
              <a:ext cx="350" cy="258"/>
            </a:xfrm>
            <a:prstGeom prst="line">
              <a:avLst/>
            </a:prstGeom>
            <a:noFill/>
            <a:ln w="28575" cmpd="sng">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64520" name="Line 265"/>
            <p:cNvSpPr>
              <a:spLocks noChangeShapeType="1"/>
            </p:cNvSpPr>
            <p:nvPr/>
          </p:nvSpPr>
          <p:spPr bwMode="auto">
            <a:xfrm flipH="1" flipV="1">
              <a:off x="1360" y="816"/>
              <a:ext cx="320" cy="0"/>
            </a:xfrm>
            <a:prstGeom prst="line">
              <a:avLst/>
            </a:prstGeom>
            <a:noFill/>
            <a:ln w="28575" cmpd="sng">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64521" name="Line 264"/>
            <p:cNvSpPr>
              <a:spLocks noChangeShapeType="1"/>
            </p:cNvSpPr>
            <p:nvPr/>
          </p:nvSpPr>
          <p:spPr bwMode="auto">
            <a:xfrm flipH="1" flipV="1">
              <a:off x="1010" y="807"/>
              <a:ext cx="320" cy="0"/>
            </a:xfrm>
            <a:prstGeom prst="line">
              <a:avLst/>
            </a:prstGeom>
            <a:noFill/>
            <a:ln w="28575" cmpd="sng">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64522" name="Line 263"/>
            <p:cNvSpPr>
              <a:spLocks noChangeShapeType="1"/>
            </p:cNvSpPr>
            <p:nvPr/>
          </p:nvSpPr>
          <p:spPr bwMode="auto">
            <a:xfrm flipH="1" flipV="1">
              <a:off x="660" y="815"/>
              <a:ext cx="320" cy="0"/>
            </a:xfrm>
            <a:prstGeom prst="line">
              <a:avLst/>
            </a:prstGeom>
            <a:noFill/>
            <a:ln w="28575" cmpd="sng">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64523" name="Line 262"/>
            <p:cNvSpPr>
              <a:spLocks noChangeShapeType="1"/>
            </p:cNvSpPr>
            <p:nvPr/>
          </p:nvSpPr>
          <p:spPr bwMode="auto">
            <a:xfrm flipH="1" flipV="1">
              <a:off x="310" y="540"/>
              <a:ext cx="350" cy="258"/>
            </a:xfrm>
            <a:prstGeom prst="line">
              <a:avLst/>
            </a:prstGeom>
            <a:noFill/>
            <a:ln w="28575" cmpd="sng">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64524" name="Line 261"/>
            <p:cNvSpPr>
              <a:spLocks noChangeShapeType="1"/>
            </p:cNvSpPr>
            <p:nvPr/>
          </p:nvSpPr>
          <p:spPr bwMode="auto">
            <a:xfrm flipV="1">
              <a:off x="330" y="273"/>
              <a:ext cx="10" cy="252"/>
            </a:xfrm>
            <a:prstGeom prst="line">
              <a:avLst/>
            </a:prstGeom>
            <a:noFill/>
            <a:ln w="28575" cmpd="sng">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sp>
          <p:nvSpPr>
            <p:cNvPr id="64525" name="Line 260"/>
            <p:cNvSpPr>
              <a:spLocks noChangeShapeType="1"/>
            </p:cNvSpPr>
            <p:nvPr/>
          </p:nvSpPr>
          <p:spPr bwMode="auto">
            <a:xfrm flipH="1" flipV="1">
              <a:off x="0" y="0"/>
              <a:ext cx="330" cy="258"/>
            </a:xfrm>
            <a:prstGeom prst="line">
              <a:avLst/>
            </a:prstGeom>
            <a:noFill/>
            <a:ln w="28575" cmpd="sng">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pPr algn="ctr" fontAlgn="base">
                <a:spcBef>
                  <a:spcPct val="0"/>
                </a:spcBef>
                <a:spcAft>
                  <a:spcPct val="0"/>
                </a:spcAft>
                <a:buFont typeface="Arial" panose="020B0604020202020204" pitchFamily="34" charset="0"/>
                <a:buNone/>
              </a:pPr>
              <a:endParaRPr lang="zh-CN" altLang="en-US">
                <a:solidFill>
                  <a:srgbClr val="3333CC"/>
                </a:solidFill>
                <a:latin typeface="Arial" panose="020B0604020202020204" pitchFamily="34" charset="0"/>
                <a:ea typeface="华文行楷" panose="02010800040101010101" pitchFamily="2" charset="-122"/>
              </a:endParaRPr>
            </a:p>
          </p:txBody>
        </p:sp>
      </p:grpSp>
      <p:sp>
        <p:nvSpPr>
          <p:cNvPr id="64526" name="Text Box 258"/>
          <p:cNvSpPr txBox="1">
            <a:spLocks noChangeArrowheads="1"/>
          </p:cNvSpPr>
          <p:nvPr/>
        </p:nvSpPr>
        <p:spPr bwMode="auto">
          <a:xfrm>
            <a:off x="3503614" y="6008689"/>
            <a:ext cx="5545137"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eaLnBrk="1" fontAlgn="base" hangingPunct="1">
              <a:spcBef>
                <a:spcPct val="0"/>
              </a:spcBef>
              <a:spcAft>
                <a:spcPct val="0"/>
              </a:spcAft>
              <a:buFont typeface="Arial" panose="020B0604020202020204" pitchFamily="34" charset="0"/>
              <a:buNone/>
            </a:pPr>
            <a:r>
              <a:rPr lang="en-US" altLang="zh-CN" sz="2000" b="1">
                <a:solidFill>
                  <a:srgbClr val="000000"/>
                </a:solidFill>
                <a:latin typeface="Times New Roman" panose="02020603050405020304" pitchFamily="18" charset="0"/>
                <a:ea typeface="宋体" panose="02010600030101010101" pitchFamily="2" charset="-122"/>
              </a:rPr>
              <a:t>(a) </a:t>
            </a:r>
            <a:r>
              <a:rPr lang="zh-CN" altLang="en-US" sz="2000" b="1">
                <a:solidFill>
                  <a:srgbClr val="000000"/>
                </a:solidFill>
                <a:latin typeface="Times New Roman" panose="02020603050405020304" pitchFamily="18" charset="0"/>
                <a:ea typeface="宋体" panose="02010600030101010101" pitchFamily="2" charset="-122"/>
              </a:rPr>
              <a:t>长度矩阵</a:t>
            </a:r>
            <a:r>
              <a:rPr lang="en-US" altLang="zh-CN" sz="2000" b="1">
                <a:solidFill>
                  <a:srgbClr val="000000"/>
                </a:solidFill>
                <a:latin typeface="Times New Roman" panose="02020603050405020304" pitchFamily="18" charset="0"/>
                <a:ea typeface="宋体" panose="02010600030101010101" pitchFamily="2" charset="-122"/>
              </a:rPr>
              <a:t>L                               (b) </a:t>
            </a:r>
            <a:r>
              <a:rPr lang="zh-CN" altLang="en-US" sz="2000" b="1">
                <a:solidFill>
                  <a:srgbClr val="000000"/>
                </a:solidFill>
                <a:latin typeface="Times New Roman" panose="02020603050405020304" pitchFamily="18" charset="0"/>
                <a:ea typeface="宋体" panose="02010600030101010101" pitchFamily="2" charset="-122"/>
              </a:rPr>
              <a:t>状态矩阵</a:t>
            </a:r>
            <a:r>
              <a:rPr lang="en-US" altLang="zh-CN" sz="2000" b="1">
                <a:solidFill>
                  <a:srgbClr val="000000"/>
                </a:solidFill>
                <a:latin typeface="Times New Roman" panose="02020603050405020304" pitchFamily="18" charset="0"/>
                <a:ea typeface="宋体" panose="02010600030101010101" pitchFamily="2" charset="-122"/>
              </a:rPr>
              <a:t>S</a:t>
            </a:r>
            <a:endParaRPr lang="en-US" altLang="zh-CN" sz="2000" b="1">
              <a:solidFill>
                <a:srgbClr val="000000"/>
              </a:solidFill>
              <a:ea typeface="宋体" panose="02010600030101010101" pitchFamily="2" charset="-122"/>
            </a:endParaRPr>
          </a:p>
        </p:txBody>
      </p:sp>
      <p:graphicFrame>
        <p:nvGraphicFramePr>
          <p:cNvPr id="64527" name="Group 15"/>
          <p:cNvGraphicFramePr>
            <a:graphicFrameLocks noGrp="1"/>
          </p:cNvGraphicFramePr>
          <p:nvPr/>
        </p:nvGraphicFramePr>
        <p:xfrm>
          <a:off x="2466975" y="2624138"/>
          <a:ext cx="7704138" cy="3175000"/>
        </p:xfrm>
        <a:graphic>
          <a:graphicData uri="http://schemas.openxmlformats.org/drawingml/2006/table">
            <a:tbl>
              <a:tblPr/>
              <a:tblGrid>
                <a:gridCol w="334963"/>
                <a:gridCol w="333375"/>
                <a:gridCol w="333375"/>
                <a:gridCol w="334962"/>
                <a:gridCol w="336550"/>
                <a:gridCol w="336550"/>
                <a:gridCol w="338138"/>
                <a:gridCol w="336550"/>
                <a:gridCol w="338137"/>
                <a:gridCol w="338138"/>
                <a:gridCol w="334962"/>
                <a:gridCol w="296863"/>
                <a:gridCol w="338137"/>
                <a:gridCol w="338138"/>
                <a:gridCol w="336550"/>
                <a:gridCol w="338137"/>
                <a:gridCol w="339725"/>
                <a:gridCol w="336550"/>
                <a:gridCol w="336550"/>
                <a:gridCol w="339725"/>
                <a:gridCol w="333375"/>
                <a:gridCol w="336550"/>
                <a:gridCol w="338138"/>
              </a:tblGrid>
              <a:tr h="396875">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875">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875">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875">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875">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875">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875">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accent2"/>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875">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defRPr sz="24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defRPr sz="20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rgbClr val="CC0000"/>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4754" name="Text Box 1500"/>
          <p:cNvSpPr txBox="1">
            <a:spLocks noChangeArrowheads="1"/>
          </p:cNvSpPr>
          <p:nvPr/>
        </p:nvSpPr>
        <p:spPr bwMode="auto">
          <a:xfrm>
            <a:off x="1992313" y="836613"/>
            <a:ext cx="84963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eaLnBrk="1" fontAlgn="base" hangingPunct="1">
              <a:spcBef>
                <a:spcPct val="50000"/>
              </a:spcBef>
              <a:spcAft>
                <a:spcPct val="0"/>
              </a:spcAft>
              <a:buFont typeface="Arial" panose="020B0604020202020204" pitchFamily="34" charset="0"/>
              <a:buNone/>
            </a:pPr>
            <a:r>
              <a:rPr lang="en-US" altLang="zh-CN" sz="2800">
                <a:solidFill>
                  <a:srgbClr val="000000"/>
                </a:solidFill>
                <a:latin typeface="Times New Roman" panose="02020603050405020304" pitchFamily="18" charset="0"/>
                <a:cs typeface="Times New Roman" panose="02020603050405020304" pitchFamily="18" charset="0"/>
              </a:rPr>
              <a:t>S[i][j]=1</a:t>
            </a:r>
            <a:r>
              <a:rPr lang="zh-CN" altLang="en-US" sz="2800">
                <a:solidFill>
                  <a:srgbClr val="000000"/>
                </a:solidFill>
                <a:latin typeface="Times New Roman" panose="02020603050405020304" pitchFamily="18" charset="0"/>
                <a:ea typeface="宋体" panose="02010600030101010101" pitchFamily="2" charset="-122"/>
              </a:rPr>
              <a:t>。</a:t>
            </a:r>
            <a:r>
              <a:rPr lang="zh-CN" altLang="en-US" sz="2800">
                <a:solidFill>
                  <a:srgbClr val="000000"/>
                </a:solidFill>
                <a:latin typeface="Times New Roman" panose="02020603050405020304" pitchFamily="18" charset="0"/>
                <a:cs typeface="Times New Roman" panose="02020603050405020304" pitchFamily="18" charset="0"/>
              </a:rPr>
              <a:t>即最长公共子序列（ a,c,b,d,b)</a:t>
            </a:r>
          </a:p>
        </p:txBody>
      </p:sp>
      <p:sp>
        <p:nvSpPr>
          <p:cNvPr id="64755" name="Text Box 243"/>
          <p:cNvSpPr txBox="1">
            <a:spLocks noChangeArrowheads="1"/>
          </p:cNvSpPr>
          <p:nvPr/>
        </p:nvSpPr>
        <p:spPr bwMode="auto">
          <a:xfrm>
            <a:off x="1972938" y="3346273"/>
            <a:ext cx="362600" cy="2400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a</a:t>
            </a: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b</a:t>
            </a: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c</a:t>
            </a: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b</a:t>
            </a: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d</a:t>
            </a: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b</a:t>
            </a:r>
          </a:p>
        </p:txBody>
      </p:sp>
      <p:sp>
        <p:nvSpPr>
          <p:cNvPr id="64756" name="Text Box 244"/>
          <p:cNvSpPr txBox="1">
            <a:spLocks noChangeArrowheads="1"/>
          </p:cNvSpPr>
          <p:nvPr/>
        </p:nvSpPr>
        <p:spPr bwMode="auto">
          <a:xfrm>
            <a:off x="3143251" y="2130817"/>
            <a:ext cx="3241675"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a  c  b  b a  b  d  b  b</a:t>
            </a:r>
          </a:p>
        </p:txBody>
      </p:sp>
      <p:sp>
        <p:nvSpPr>
          <p:cNvPr id="64757" name="Text Box 245"/>
          <p:cNvSpPr txBox="1">
            <a:spLocks noChangeArrowheads="1"/>
          </p:cNvSpPr>
          <p:nvPr/>
        </p:nvSpPr>
        <p:spPr bwMode="auto">
          <a:xfrm>
            <a:off x="7105651" y="2060576"/>
            <a:ext cx="3241675"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nchor="ctr">
            <a:spAutoFit/>
          </a:bodyPr>
          <a:lstStyle/>
          <a:p>
            <a:pPr fontAlgn="base">
              <a:spcBef>
                <a:spcPct val="0"/>
              </a:spcBef>
              <a:spcAft>
                <a:spcPct val="0"/>
              </a:spcAft>
              <a:buFont typeface="Arial" panose="020B0604020202020204" pitchFamily="34" charset="0"/>
              <a:buNone/>
            </a:pPr>
            <a:r>
              <a:rPr lang="zh-CN" altLang="en-US" sz="2500">
                <a:solidFill>
                  <a:srgbClr val="CC0000"/>
                </a:solidFill>
                <a:latin typeface="Arial" panose="020B0604020202020204" pitchFamily="34" charset="0"/>
                <a:ea typeface="华文行楷" panose="02010800040101010101" pitchFamily="2" charset="-122"/>
              </a:rPr>
              <a:t>a  c</a:t>
            </a:r>
            <a:r>
              <a:rPr lang="zh-CN" altLang="en-US" sz="2500">
                <a:solidFill>
                  <a:srgbClr val="3333CC"/>
                </a:solidFill>
                <a:latin typeface="Arial" panose="020B0604020202020204" pitchFamily="34" charset="0"/>
                <a:ea typeface="华文行楷" panose="02010800040101010101" pitchFamily="2" charset="-122"/>
              </a:rPr>
              <a:t>  b  b a  </a:t>
            </a:r>
            <a:r>
              <a:rPr lang="zh-CN" altLang="en-US" sz="2500">
                <a:solidFill>
                  <a:srgbClr val="CC0000"/>
                </a:solidFill>
                <a:latin typeface="Arial" panose="020B0604020202020204" pitchFamily="34" charset="0"/>
                <a:ea typeface="华文行楷" panose="02010800040101010101" pitchFamily="2" charset="-122"/>
              </a:rPr>
              <a:t>b</a:t>
            </a:r>
            <a:r>
              <a:rPr lang="zh-CN" altLang="en-US" sz="2500">
                <a:solidFill>
                  <a:srgbClr val="3333CC"/>
                </a:solidFill>
                <a:latin typeface="Arial" panose="020B0604020202020204" pitchFamily="34" charset="0"/>
                <a:ea typeface="华文行楷" panose="02010800040101010101" pitchFamily="2" charset="-122"/>
              </a:rPr>
              <a:t>  </a:t>
            </a:r>
            <a:r>
              <a:rPr lang="zh-CN" altLang="en-US" sz="2500">
                <a:solidFill>
                  <a:srgbClr val="CC0000"/>
                </a:solidFill>
                <a:latin typeface="Arial" panose="020B0604020202020204" pitchFamily="34" charset="0"/>
                <a:ea typeface="华文行楷" panose="02010800040101010101" pitchFamily="2" charset="-122"/>
              </a:rPr>
              <a:t>d</a:t>
            </a:r>
            <a:r>
              <a:rPr lang="zh-CN" altLang="en-US" sz="2500">
                <a:solidFill>
                  <a:srgbClr val="3333CC"/>
                </a:solidFill>
                <a:latin typeface="Arial" panose="020B0604020202020204" pitchFamily="34" charset="0"/>
                <a:ea typeface="华文行楷" panose="02010800040101010101" pitchFamily="2" charset="-122"/>
              </a:rPr>
              <a:t>  b  </a:t>
            </a:r>
            <a:r>
              <a:rPr lang="zh-CN" altLang="en-US" sz="2500">
                <a:solidFill>
                  <a:srgbClr val="CC0000"/>
                </a:solidFill>
                <a:latin typeface="Arial" panose="020B0604020202020204" pitchFamily="34" charset="0"/>
                <a:ea typeface="华文行楷" panose="02010800040101010101" pitchFamily="2" charset="-122"/>
              </a:rPr>
              <a:t>b</a:t>
            </a:r>
          </a:p>
        </p:txBody>
      </p:sp>
      <p:sp>
        <p:nvSpPr>
          <p:cNvPr id="64758" name="Text Box 246"/>
          <p:cNvSpPr txBox="1">
            <a:spLocks noChangeArrowheads="1"/>
          </p:cNvSpPr>
          <p:nvPr/>
        </p:nvSpPr>
        <p:spPr bwMode="auto">
          <a:xfrm>
            <a:off x="10199363" y="3416123"/>
            <a:ext cx="362600" cy="2400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pPr algn="ctr" fontAlgn="base">
              <a:spcBef>
                <a:spcPct val="0"/>
              </a:spcBef>
              <a:spcAft>
                <a:spcPct val="0"/>
              </a:spcAft>
              <a:buFont typeface="Arial" panose="020B0604020202020204" pitchFamily="34" charset="0"/>
              <a:buNone/>
            </a:pPr>
            <a:r>
              <a:rPr lang="zh-CN" altLang="en-US" sz="2500">
                <a:solidFill>
                  <a:srgbClr val="CC0000"/>
                </a:solidFill>
                <a:latin typeface="Arial" panose="020B0604020202020204" pitchFamily="34" charset="0"/>
                <a:ea typeface="华文行楷" panose="02010800040101010101" pitchFamily="2" charset="-122"/>
              </a:rPr>
              <a:t>a</a:t>
            </a:r>
          </a:p>
          <a:p>
            <a:pPr algn="ctr" fontAlgn="base">
              <a:spcBef>
                <a:spcPct val="0"/>
              </a:spcBef>
              <a:spcAft>
                <a:spcPct val="0"/>
              </a:spcAft>
              <a:buFont typeface="Arial" panose="020B0604020202020204" pitchFamily="34" charset="0"/>
              <a:buNone/>
            </a:pPr>
            <a:r>
              <a:rPr lang="zh-CN" altLang="en-US" sz="2500">
                <a:solidFill>
                  <a:srgbClr val="3333CC"/>
                </a:solidFill>
                <a:latin typeface="Arial" panose="020B0604020202020204" pitchFamily="34" charset="0"/>
                <a:ea typeface="华文行楷" panose="02010800040101010101" pitchFamily="2" charset="-122"/>
              </a:rPr>
              <a:t>b</a:t>
            </a:r>
          </a:p>
          <a:p>
            <a:pPr algn="ctr" fontAlgn="base">
              <a:spcBef>
                <a:spcPct val="0"/>
              </a:spcBef>
              <a:spcAft>
                <a:spcPct val="0"/>
              </a:spcAft>
              <a:buFont typeface="Arial" panose="020B0604020202020204" pitchFamily="34" charset="0"/>
              <a:buNone/>
            </a:pPr>
            <a:r>
              <a:rPr lang="zh-CN" altLang="en-US" sz="2500">
                <a:solidFill>
                  <a:srgbClr val="CC0000"/>
                </a:solidFill>
                <a:latin typeface="Arial" panose="020B0604020202020204" pitchFamily="34" charset="0"/>
                <a:ea typeface="华文行楷" panose="02010800040101010101" pitchFamily="2" charset="-122"/>
              </a:rPr>
              <a:t>c</a:t>
            </a:r>
          </a:p>
          <a:p>
            <a:pPr algn="ctr" fontAlgn="base">
              <a:spcBef>
                <a:spcPct val="0"/>
              </a:spcBef>
              <a:spcAft>
                <a:spcPct val="0"/>
              </a:spcAft>
              <a:buFont typeface="Arial" panose="020B0604020202020204" pitchFamily="34" charset="0"/>
              <a:buNone/>
            </a:pPr>
            <a:r>
              <a:rPr lang="zh-CN" altLang="en-US" sz="2500">
                <a:solidFill>
                  <a:srgbClr val="CC0000"/>
                </a:solidFill>
                <a:latin typeface="Arial" panose="020B0604020202020204" pitchFamily="34" charset="0"/>
                <a:ea typeface="华文行楷" panose="02010800040101010101" pitchFamily="2" charset="-122"/>
              </a:rPr>
              <a:t>b</a:t>
            </a:r>
          </a:p>
          <a:p>
            <a:pPr algn="ctr" fontAlgn="base">
              <a:spcBef>
                <a:spcPct val="0"/>
              </a:spcBef>
              <a:spcAft>
                <a:spcPct val="0"/>
              </a:spcAft>
              <a:buFont typeface="Arial" panose="020B0604020202020204" pitchFamily="34" charset="0"/>
              <a:buNone/>
            </a:pPr>
            <a:r>
              <a:rPr lang="zh-CN" altLang="en-US" sz="2500">
                <a:solidFill>
                  <a:srgbClr val="CC0000"/>
                </a:solidFill>
                <a:latin typeface="Arial" panose="020B0604020202020204" pitchFamily="34" charset="0"/>
                <a:ea typeface="华文行楷" panose="02010800040101010101" pitchFamily="2" charset="-122"/>
              </a:rPr>
              <a:t>d</a:t>
            </a:r>
          </a:p>
          <a:p>
            <a:pPr algn="ctr" fontAlgn="base">
              <a:spcBef>
                <a:spcPct val="0"/>
              </a:spcBef>
              <a:spcAft>
                <a:spcPct val="0"/>
              </a:spcAft>
              <a:buFont typeface="Arial" panose="020B0604020202020204" pitchFamily="34" charset="0"/>
              <a:buNone/>
            </a:pPr>
            <a:r>
              <a:rPr lang="zh-CN" altLang="en-US" sz="2500">
                <a:solidFill>
                  <a:srgbClr val="CC0000"/>
                </a:solidFill>
                <a:latin typeface="Arial" panose="020B0604020202020204" pitchFamily="34" charset="0"/>
                <a:ea typeface="华文行楷" panose="02010800040101010101" pitchFamily="2" charset="-122"/>
              </a:rPr>
              <a:t>b</a:t>
            </a:r>
          </a:p>
        </p:txBody>
      </p:sp>
    </p:spTree>
    <p:extLst>
      <p:ext uri="{BB962C8B-B14F-4D97-AF65-F5344CB8AC3E}">
        <p14:creationId xmlns:p14="http://schemas.microsoft.com/office/powerpoint/2010/main" val="1589438637"/>
      </p:ext>
    </p:extLst>
  </p:cSld>
  <p:clrMapOvr>
    <a:masterClrMapping/>
  </p:clrMapOvr>
  <p:transition>
    <p:strips dir="rd"/>
  </p:transition>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5538" name="Group 2"/>
          <p:cNvGrpSpPr>
            <a:grpSpLocks/>
          </p:cNvGrpSpPr>
          <p:nvPr/>
        </p:nvGrpSpPr>
        <p:grpSpPr bwMode="auto">
          <a:xfrm>
            <a:off x="2495550" y="549276"/>
            <a:ext cx="7416800" cy="6308725"/>
            <a:chOff x="0" y="0"/>
            <a:chExt cx="7654" cy="5886"/>
          </a:xfrm>
        </p:grpSpPr>
        <p:sp>
          <p:nvSpPr>
            <p:cNvPr id="65539" name="Text Box 9"/>
            <p:cNvSpPr txBox="1">
              <a:spLocks noChangeArrowheads="1"/>
            </p:cNvSpPr>
            <p:nvPr/>
          </p:nvSpPr>
          <p:spPr bwMode="auto">
            <a:xfrm>
              <a:off x="0" y="0"/>
              <a:ext cx="7654" cy="5886"/>
            </a:xfrm>
            <a:prstGeom prst="rect">
              <a:avLst/>
            </a:prstGeom>
            <a:noFill/>
            <a:ln w="9525" cmpd="sng">
              <a:solidFill>
                <a:srgbClr val="000000"/>
              </a:solidFill>
              <a:prstDash val="lgDashDot"/>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fontAlgn="base">
                <a:lnSpc>
                  <a:spcPct val="95000"/>
                </a:lnSpc>
                <a:spcBef>
                  <a:spcPct val="0"/>
                </a:spcBef>
                <a:spcAft>
                  <a:spcPts val="775"/>
                </a:spcAft>
              </a:pPr>
              <a:r>
                <a:rPr lang="zh-CN" altLang="en-US" sz="2000" b="1" dirty="0" smtClean="0">
                  <a:solidFill>
                    <a:srgbClr val="000000"/>
                  </a:solidFill>
                  <a:latin typeface="Times New Roman" panose="02020603050405020304" pitchFamily="18" charset="0"/>
                  <a:ea typeface="宋体" panose="02010600030101010101" pitchFamily="2" charset="-122"/>
                </a:rPr>
                <a:t>算法</a:t>
              </a:r>
              <a:r>
                <a:rPr lang="en-US" altLang="zh-CN" sz="2000" b="1" dirty="0" smtClean="0">
                  <a:solidFill>
                    <a:srgbClr val="000000"/>
                  </a:solidFill>
                  <a:latin typeface="Times New Roman" panose="02020603050405020304" pitchFamily="18" charset="0"/>
                  <a:ea typeface="宋体" panose="02010600030101010101" pitchFamily="2" charset="-122"/>
                </a:rPr>
                <a:t>——</a:t>
              </a:r>
              <a:r>
                <a:rPr lang="zh-CN" altLang="en-US" sz="2000" b="1" dirty="0">
                  <a:solidFill>
                    <a:srgbClr val="000000"/>
                  </a:solidFill>
                  <a:latin typeface="Times New Roman" panose="02020603050405020304" pitchFamily="18" charset="0"/>
                  <a:ea typeface="宋体" panose="02010600030101010101" pitchFamily="2" charset="-122"/>
                </a:rPr>
                <a:t>最长公共子序列问题</a:t>
              </a:r>
            </a:p>
            <a:p>
              <a:pPr algn="just" fontAlgn="base">
                <a:lnSpc>
                  <a:spcPct val="95000"/>
                </a:lnSpc>
                <a:spcBef>
                  <a:spcPct val="0"/>
                </a:spcBef>
                <a:spcAft>
                  <a:spcPct val="0"/>
                </a:spcAft>
                <a:buFont typeface="Arial" panose="020B0604020202020204" pitchFamily="34" charset="0"/>
                <a:buNone/>
              </a:pPr>
              <a:r>
                <a:rPr lang="zh-CN" altLang="en-US" sz="2000" b="1" dirty="0">
                  <a:solidFill>
                    <a:srgbClr val="000000"/>
                  </a:solidFill>
                  <a:latin typeface="Times New Roman" panose="02020603050405020304" pitchFamily="18" charset="0"/>
                  <a:ea typeface="宋体" panose="02010600030101010101" pitchFamily="2" charset="-122"/>
                </a:rPr>
                <a:t>   </a:t>
              </a:r>
              <a:r>
                <a:rPr lang="en-US" altLang="zh-CN" sz="2000" b="1" dirty="0" err="1">
                  <a:solidFill>
                    <a:srgbClr val="000000"/>
                  </a:solidFill>
                  <a:latin typeface="Times New Roman" panose="02020603050405020304" pitchFamily="18" charset="0"/>
                  <a:ea typeface="宋体" panose="02010600030101010101" pitchFamily="2" charset="-122"/>
                </a:rPr>
                <a:t>int</a:t>
              </a:r>
              <a:r>
                <a:rPr lang="en-US" altLang="zh-CN" sz="2000" b="1" dirty="0">
                  <a:solidFill>
                    <a:srgbClr val="000000"/>
                  </a:solidFill>
                  <a:latin typeface="Times New Roman" panose="02020603050405020304" pitchFamily="18" charset="0"/>
                  <a:ea typeface="宋体" panose="02010600030101010101" pitchFamily="2" charset="-122"/>
                </a:rPr>
                <a:t> </a:t>
              </a:r>
              <a:r>
                <a:rPr lang="en-US" altLang="zh-CN" sz="2000" b="1" dirty="0" err="1">
                  <a:solidFill>
                    <a:srgbClr val="000000"/>
                  </a:solidFill>
                  <a:latin typeface="Times New Roman" panose="02020603050405020304" pitchFamily="18" charset="0"/>
                  <a:ea typeface="宋体" panose="02010600030101010101" pitchFamily="2" charset="-122"/>
                </a:rPr>
                <a:t>CommonOrder</a:t>
              </a:r>
              <a:r>
                <a:rPr lang="en-US" altLang="zh-CN" sz="2000" b="1" dirty="0">
                  <a:solidFill>
                    <a:srgbClr val="000000"/>
                  </a:solidFill>
                  <a:latin typeface="Times New Roman" panose="02020603050405020304" pitchFamily="18" charset="0"/>
                  <a:ea typeface="宋体" panose="02010600030101010101" pitchFamily="2" charset="-122"/>
                </a:rPr>
                <a:t>(</a:t>
              </a:r>
              <a:r>
                <a:rPr lang="en-US" altLang="zh-CN" sz="2000" b="1" dirty="0" err="1">
                  <a:solidFill>
                    <a:srgbClr val="000000"/>
                  </a:solidFill>
                  <a:latin typeface="Times New Roman" panose="02020603050405020304" pitchFamily="18" charset="0"/>
                  <a:ea typeface="宋体" panose="02010600030101010101" pitchFamily="2" charset="-122"/>
                </a:rPr>
                <a:t>int</a:t>
              </a:r>
              <a:r>
                <a:rPr lang="en-US" altLang="zh-CN" sz="2000" b="1" dirty="0">
                  <a:solidFill>
                    <a:srgbClr val="000000"/>
                  </a:solidFill>
                  <a:latin typeface="Times New Roman" panose="02020603050405020304" pitchFamily="18" charset="0"/>
                  <a:ea typeface="宋体" panose="02010600030101010101" pitchFamily="2" charset="-122"/>
                </a:rPr>
                <a:t> m, </a:t>
              </a:r>
              <a:r>
                <a:rPr lang="en-US" altLang="zh-CN" sz="2000" b="1" dirty="0" err="1">
                  <a:solidFill>
                    <a:srgbClr val="000000"/>
                  </a:solidFill>
                  <a:latin typeface="Times New Roman" panose="02020603050405020304" pitchFamily="18" charset="0"/>
                  <a:ea typeface="宋体" panose="02010600030101010101" pitchFamily="2" charset="-122"/>
                </a:rPr>
                <a:t>int</a:t>
              </a:r>
              <a:r>
                <a:rPr lang="en-US" altLang="zh-CN" sz="2000" b="1" dirty="0">
                  <a:solidFill>
                    <a:srgbClr val="000000"/>
                  </a:solidFill>
                  <a:latin typeface="Times New Roman" panose="02020603050405020304" pitchFamily="18" charset="0"/>
                  <a:ea typeface="宋体" panose="02010600030101010101" pitchFamily="2" charset="-122"/>
                </a:rPr>
                <a:t> n, </a:t>
              </a:r>
              <a:r>
                <a:rPr lang="en-US" altLang="zh-CN" sz="2000" b="1" dirty="0" err="1">
                  <a:solidFill>
                    <a:srgbClr val="000000"/>
                  </a:solidFill>
                  <a:latin typeface="Times New Roman" panose="02020603050405020304" pitchFamily="18" charset="0"/>
                  <a:ea typeface="宋体" panose="02010600030101010101" pitchFamily="2" charset="-122"/>
                </a:rPr>
                <a:t>int</a:t>
              </a:r>
              <a:r>
                <a:rPr lang="en-US" altLang="zh-CN" sz="2000" b="1" dirty="0">
                  <a:solidFill>
                    <a:srgbClr val="000000"/>
                  </a:solidFill>
                  <a:latin typeface="Times New Roman" panose="02020603050405020304" pitchFamily="18" charset="0"/>
                  <a:ea typeface="宋体" panose="02010600030101010101" pitchFamily="2" charset="-122"/>
                </a:rPr>
                <a:t> x[ ], </a:t>
              </a:r>
              <a:r>
                <a:rPr lang="en-US" altLang="zh-CN" sz="2000" b="1" dirty="0" err="1">
                  <a:solidFill>
                    <a:srgbClr val="000000"/>
                  </a:solidFill>
                  <a:latin typeface="Times New Roman" panose="02020603050405020304" pitchFamily="18" charset="0"/>
                  <a:ea typeface="宋体" panose="02010600030101010101" pitchFamily="2" charset="-122"/>
                </a:rPr>
                <a:t>int</a:t>
              </a:r>
              <a:r>
                <a:rPr lang="en-US" altLang="zh-CN" sz="2000" b="1" dirty="0">
                  <a:solidFill>
                    <a:srgbClr val="000000"/>
                  </a:solidFill>
                  <a:latin typeface="Times New Roman" panose="02020603050405020304" pitchFamily="18" charset="0"/>
                  <a:ea typeface="宋体" panose="02010600030101010101" pitchFamily="2" charset="-122"/>
                </a:rPr>
                <a:t> y[ ], </a:t>
              </a:r>
              <a:r>
                <a:rPr lang="en-US" altLang="zh-CN" sz="2000" b="1" dirty="0" err="1">
                  <a:solidFill>
                    <a:srgbClr val="000000"/>
                  </a:solidFill>
                  <a:latin typeface="Times New Roman" panose="02020603050405020304" pitchFamily="18" charset="0"/>
                  <a:ea typeface="宋体" panose="02010600030101010101" pitchFamily="2" charset="-122"/>
                </a:rPr>
                <a:t>int</a:t>
              </a:r>
              <a:r>
                <a:rPr lang="en-US" altLang="zh-CN" sz="2000" b="1" dirty="0">
                  <a:solidFill>
                    <a:srgbClr val="000000"/>
                  </a:solidFill>
                  <a:latin typeface="Times New Roman" panose="02020603050405020304" pitchFamily="18" charset="0"/>
                  <a:ea typeface="宋体" panose="02010600030101010101" pitchFamily="2" charset="-122"/>
                </a:rPr>
                <a:t> z[ ])</a:t>
              </a:r>
            </a:p>
            <a:p>
              <a:pPr algn="just" fontAlgn="base">
                <a:lnSpc>
                  <a:spcPct val="95000"/>
                </a:lnSpc>
                <a:spcBef>
                  <a:spcPct val="0"/>
                </a:spcBef>
                <a:spcAft>
                  <a:spcPct val="0"/>
                </a:spcAft>
                <a:buFont typeface="Arial" panose="020B0604020202020204" pitchFamily="34" charset="0"/>
                <a:buNone/>
              </a:pPr>
              <a:r>
                <a:rPr lang="en-US" altLang="zh-CN" sz="2000" b="1" dirty="0">
                  <a:solidFill>
                    <a:srgbClr val="000000"/>
                  </a:solidFill>
                  <a:latin typeface="Times New Roman" panose="02020603050405020304" pitchFamily="18" charset="0"/>
                  <a:ea typeface="宋体" panose="02010600030101010101" pitchFamily="2" charset="-122"/>
                </a:rPr>
                <a:t>   {</a:t>
              </a:r>
            </a:p>
            <a:p>
              <a:pPr algn="just" fontAlgn="base">
                <a:lnSpc>
                  <a:spcPct val="95000"/>
                </a:lnSpc>
                <a:spcBef>
                  <a:spcPct val="0"/>
                </a:spcBef>
                <a:spcAft>
                  <a:spcPct val="0"/>
                </a:spcAft>
                <a:buFont typeface="Arial" panose="020B0604020202020204" pitchFamily="34" charset="0"/>
                <a:buNone/>
              </a:pPr>
              <a:r>
                <a:rPr lang="en-US" altLang="zh-CN" sz="2000" b="1" dirty="0">
                  <a:solidFill>
                    <a:srgbClr val="000000"/>
                  </a:solidFill>
                  <a:latin typeface="Times New Roman" panose="02020603050405020304" pitchFamily="18" charset="0"/>
                  <a:ea typeface="宋体" panose="02010600030101010101" pitchFamily="2" charset="-122"/>
                </a:rPr>
                <a:t>      for (j=0; j&lt;=n; </a:t>
              </a:r>
              <a:r>
                <a:rPr lang="en-US" altLang="zh-CN" sz="2000" b="1" dirty="0" err="1">
                  <a:solidFill>
                    <a:srgbClr val="000000"/>
                  </a:solidFill>
                  <a:latin typeface="Times New Roman" panose="02020603050405020304" pitchFamily="18" charset="0"/>
                  <a:ea typeface="宋体" panose="02010600030101010101" pitchFamily="2" charset="-122"/>
                </a:rPr>
                <a:t>j++</a:t>
              </a:r>
              <a:r>
                <a:rPr lang="en-US" altLang="zh-CN" sz="2000" b="1" dirty="0">
                  <a:solidFill>
                    <a:srgbClr val="000000"/>
                  </a:solidFill>
                  <a:latin typeface="Times New Roman" panose="02020603050405020304" pitchFamily="18" charset="0"/>
                  <a:ea typeface="宋体" panose="02010600030101010101" pitchFamily="2" charset="-122"/>
                </a:rPr>
                <a:t>)   //</a:t>
              </a:r>
              <a:r>
                <a:rPr lang="zh-CN" altLang="en-US" sz="2000" b="1" dirty="0">
                  <a:solidFill>
                    <a:srgbClr val="000000"/>
                  </a:solidFill>
                  <a:latin typeface="Times New Roman" panose="02020603050405020304" pitchFamily="18" charset="0"/>
                  <a:ea typeface="宋体" panose="02010600030101010101" pitchFamily="2" charset="-122"/>
                </a:rPr>
                <a:t>初始化第</a:t>
              </a:r>
              <a:r>
                <a:rPr lang="en-US" altLang="zh-CN" sz="2000" b="1" dirty="0">
                  <a:solidFill>
                    <a:srgbClr val="000000"/>
                  </a:solidFill>
                  <a:latin typeface="Times New Roman" panose="02020603050405020304" pitchFamily="18" charset="0"/>
                  <a:ea typeface="宋体" panose="02010600030101010101" pitchFamily="2" charset="-122"/>
                </a:rPr>
                <a:t>0</a:t>
              </a:r>
              <a:r>
                <a:rPr lang="zh-CN" altLang="en-US" sz="2000" b="1" dirty="0">
                  <a:solidFill>
                    <a:srgbClr val="000000"/>
                  </a:solidFill>
                  <a:latin typeface="Times New Roman" panose="02020603050405020304" pitchFamily="18" charset="0"/>
                  <a:ea typeface="宋体" panose="02010600030101010101" pitchFamily="2" charset="-122"/>
                </a:rPr>
                <a:t>行</a:t>
              </a:r>
            </a:p>
            <a:p>
              <a:pPr algn="just" fontAlgn="base">
                <a:lnSpc>
                  <a:spcPct val="95000"/>
                </a:lnSpc>
                <a:spcBef>
                  <a:spcPct val="0"/>
                </a:spcBef>
                <a:spcAft>
                  <a:spcPct val="0"/>
                </a:spcAft>
                <a:buFont typeface="Arial" panose="020B0604020202020204" pitchFamily="34" charset="0"/>
                <a:buNone/>
              </a:pPr>
              <a:r>
                <a:rPr lang="zh-CN" altLang="en-US" sz="2000" b="1" dirty="0">
                  <a:solidFill>
                    <a:srgbClr val="000000"/>
                  </a:solidFill>
                  <a:latin typeface="Times New Roman" panose="02020603050405020304" pitchFamily="18" charset="0"/>
                  <a:ea typeface="宋体" panose="02010600030101010101" pitchFamily="2" charset="-122"/>
                </a:rPr>
                <a:t>         </a:t>
              </a:r>
              <a:r>
                <a:rPr lang="en-US" altLang="zh-CN" sz="2000" b="1" dirty="0">
                  <a:solidFill>
                    <a:srgbClr val="000000"/>
                  </a:solidFill>
                  <a:latin typeface="Times New Roman" panose="02020603050405020304" pitchFamily="18" charset="0"/>
                  <a:ea typeface="宋体" panose="02010600030101010101" pitchFamily="2" charset="-122"/>
                </a:rPr>
                <a:t>L[0][j]=0;</a:t>
              </a:r>
            </a:p>
            <a:p>
              <a:pPr algn="just" fontAlgn="base">
                <a:lnSpc>
                  <a:spcPct val="95000"/>
                </a:lnSpc>
                <a:spcBef>
                  <a:spcPct val="0"/>
                </a:spcBef>
                <a:spcAft>
                  <a:spcPct val="0"/>
                </a:spcAft>
                <a:buFont typeface="Arial" panose="020B0604020202020204" pitchFamily="34" charset="0"/>
                <a:buNone/>
              </a:pPr>
              <a:r>
                <a:rPr lang="en-US" altLang="zh-CN" sz="2000" b="1" dirty="0">
                  <a:solidFill>
                    <a:srgbClr val="000000"/>
                  </a:solidFill>
                  <a:latin typeface="Times New Roman" panose="02020603050405020304" pitchFamily="18" charset="0"/>
                  <a:ea typeface="宋体" panose="02010600030101010101" pitchFamily="2" charset="-122"/>
                </a:rPr>
                <a:t>      for (</a:t>
              </a:r>
              <a:r>
                <a:rPr lang="en-US" altLang="zh-CN" sz="2000" b="1" dirty="0" err="1">
                  <a:solidFill>
                    <a:srgbClr val="000000"/>
                  </a:solidFill>
                  <a:latin typeface="Times New Roman" panose="02020603050405020304" pitchFamily="18" charset="0"/>
                  <a:ea typeface="宋体" panose="02010600030101010101" pitchFamily="2" charset="-122"/>
                </a:rPr>
                <a:t>i</a:t>
              </a:r>
              <a:r>
                <a:rPr lang="en-US" altLang="zh-CN" sz="2000" b="1" dirty="0">
                  <a:solidFill>
                    <a:srgbClr val="000000"/>
                  </a:solidFill>
                  <a:latin typeface="Times New Roman" panose="02020603050405020304" pitchFamily="18" charset="0"/>
                  <a:ea typeface="宋体" panose="02010600030101010101" pitchFamily="2" charset="-122"/>
                </a:rPr>
                <a:t>=0; j&lt;=m; </a:t>
              </a:r>
              <a:r>
                <a:rPr lang="en-US" altLang="zh-CN" sz="2000" b="1" dirty="0" err="1">
                  <a:solidFill>
                    <a:srgbClr val="000000"/>
                  </a:solidFill>
                  <a:latin typeface="Times New Roman" panose="02020603050405020304" pitchFamily="18" charset="0"/>
                  <a:ea typeface="宋体" panose="02010600030101010101" pitchFamily="2" charset="-122"/>
                </a:rPr>
                <a:t>i</a:t>
              </a:r>
              <a:r>
                <a:rPr lang="en-US" altLang="zh-CN" sz="2000" b="1" dirty="0">
                  <a:solidFill>
                    <a:srgbClr val="000000"/>
                  </a:solidFill>
                  <a:latin typeface="Times New Roman" panose="02020603050405020304" pitchFamily="18" charset="0"/>
                  <a:ea typeface="宋体" panose="02010600030101010101" pitchFamily="2" charset="-122"/>
                </a:rPr>
                <a:t>++)   //</a:t>
              </a:r>
              <a:r>
                <a:rPr lang="zh-CN" altLang="en-US" sz="2000" b="1" dirty="0">
                  <a:solidFill>
                    <a:srgbClr val="000000"/>
                  </a:solidFill>
                  <a:latin typeface="Times New Roman" panose="02020603050405020304" pitchFamily="18" charset="0"/>
                  <a:ea typeface="宋体" panose="02010600030101010101" pitchFamily="2" charset="-122"/>
                </a:rPr>
                <a:t>初始化第</a:t>
              </a:r>
              <a:r>
                <a:rPr lang="en-US" altLang="zh-CN" sz="2000" b="1" dirty="0">
                  <a:solidFill>
                    <a:srgbClr val="000000"/>
                  </a:solidFill>
                  <a:latin typeface="Times New Roman" panose="02020603050405020304" pitchFamily="18" charset="0"/>
                  <a:ea typeface="宋体" panose="02010600030101010101" pitchFamily="2" charset="-122"/>
                </a:rPr>
                <a:t>0</a:t>
              </a:r>
              <a:r>
                <a:rPr lang="zh-CN" altLang="en-US" sz="2000" b="1" dirty="0">
                  <a:solidFill>
                    <a:srgbClr val="000000"/>
                  </a:solidFill>
                  <a:latin typeface="Times New Roman" panose="02020603050405020304" pitchFamily="18" charset="0"/>
                  <a:ea typeface="宋体" panose="02010600030101010101" pitchFamily="2" charset="-122"/>
                </a:rPr>
                <a:t>列</a:t>
              </a:r>
            </a:p>
            <a:p>
              <a:pPr algn="just" fontAlgn="base">
                <a:lnSpc>
                  <a:spcPct val="95000"/>
                </a:lnSpc>
                <a:spcBef>
                  <a:spcPct val="0"/>
                </a:spcBef>
                <a:spcAft>
                  <a:spcPct val="0"/>
                </a:spcAft>
                <a:buFont typeface="Arial" panose="020B0604020202020204" pitchFamily="34" charset="0"/>
                <a:buNone/>
              </a:pPr>
              <a:r>
                <a:rPr lang="zh-CN" altLang="en-US" sz="2000" b="1" dirty="0">
                  <a:solidFill>
                    <a:srgbClr val="000000"/>
                  </a:solidFill>
                  <a:latin typeface="Times New Roman" panose="02020603050405020304" pitchFamily="18" charset="0"/>
                  <a:ea typeface="宋体" panose="02010600030101010101" pitchFamily="2" charset="-122"/>
                </a:rPr>
                <a:t>         </a:t>
              </a:r>
              <a:r>
                <a:rPr lang="en-US" altLang="zh-CN" sz="2000" b="1" dirty="0">
                  <a:solidFill>
                    <a:srgbClr val="000000"/>
                  </a:solidFill>
                  <a:latin typeface="Times New Roman" panose="02020603050405020304" pitchFamily="18" charset="0"/>
                  <a:ea typeface="宋体" panose="02010600030101010101" pitchFamily="2" charset="-122"/>
                </a:rPr>
                <a:t>L[</a:t>
              </a:r>
              <a:r>
                <a:rPr lang="en-US" altLang="zh-CN" sz="2000" b="1" dirty="0" err="1">
                  <a:solidFill>
                    <a:srgbClr val="000000"/>
                  </a:solidFill>
                  <a:latin typeface="Times New Roman" panose="02020603050405020304" pitchFamily="18" charset="0"/>
                  <a:ea typeface="宋体" panose="02010600030101010101" pitchFamily="2" charset="-122"/>
                </a:rPr>
                <a:t>i</a:t>
              </a:r>
              <a:r>
                <a:rPr lang="en-US" altLang="zh-CN" sz="2000" b="1" dirty="0">
                  <a:solidFill>
                    <a:srgbClr val="000000"/>
                  </a:solidFill>
                  <a:latin typeface="Times New Roman" panose="02020603050405020304" pitchFamily="18" charset="0"/>
                  <a:ea typeface="宋体" panose="02010600030101010101" pitchFamily="2" charset="-122"/>
                </a:rPr>
                <a:t>][0]=0;</a:t>
              </a:r>
            </a:p>
            <a:p>
              <a:pPr algn="just" fontAlgn="base">
                <a:lnSpc>
                  <a:spcPct val="95000"/>
                </a:lnSpc>
                <a:spcBef>
                  <a:spcPct val="0"/>
                </a:spcBef>
                <a:spcAft>
                  <a:spcPct val="0"/>
                </a:spcAft>
                <a:buFont typeface="Arial" panose="020B0604020202020204" pitchFamily="34" charset="0"/>
                <a:buNone/>
              </a:pPr>
              <a:r>
                <a:rPr lang="en-US" altLang="zh-CN" sz="2000" b="1" dirty="0">
                  <a:solidFill>
                    <a:srgbClr val="000000"/>
                  </a:solidFill>
                  <a:latin typeface="Times New Roman" panose="02020603050405020304" pitchFamily="18" charset="0"/>
                  <a:ea typeface="宋体" panose="02010600030101010101" pitchFamily="2" charset="-122"/>
                </a:rPr>
                <a:t>      for (</a:t>
              </a:r>
              <a:r>
                <a:rPr lang="en-US" altLang="zh-CN" sz="2000" b="1" dirty="0" err="1">
                  <a:solidFill>
                    <a:srgbClr val="000000"/>
                  </a:solidFill>
                  <a:latin typeface="Times New Roman" panose="02020603050405020304" pitchFamily="18" charset="0"/>
                  <a:ea typeface="宋体" panose="02010600030101010101" pitchFamily="2" charset="-122"/>
                </a:rPr>
                <a:t>i</a:t>
              </a:r>
              <a:r>
                <a:rPr lang="en-US" altLang="zh-CN" sz="2000" b="1" dirty="0">
                  <a:solidFill>
                    <a:srgbClr val="000000"/>
                  </a:solidFill>
                  <a:latin typeface="Times New Roman" panose="02020603050405020304" pitchFamily="18" charset="0"/>
                  <a:ea typeface="宋体" panose="02010600030101010101" pitchFamily="2" charset="-122"/>
                </a:rPr>
                <a:t>=1; </a:t>
              </a:r>
              <a:r>
                <a:rPr lang="en-US" altLang="zh-CN" sz="2000" b="1" dirty="0" err="1">
                  <a:solidFill>
                    <a:srgbClr val="000000"/>
                  </a:solidFill>
                  <a:latin typeface="Times New Roman" panose="02020603050405020304" pitchFamily="18" charset="0"/>
                  <a:ea typeface="宋体" panose="02010600030101010101" pitchFamily="2" charset="-122"/>
                </a:rPr>
                <a:t>i</a:t>
              </a:r>
              <a:r>
                <a:rPr lang="en-US" altLang="zh-CN" sz="2000" b="1" dirty="0">
                  <a:solidFill>
                    <a:srgbClr val="000000"/>
                  </a:solidFill>
                  <a:latin typeface="Times New Roman" panose="02020603050405020304" pitchFamily="18" charset="0"/>
                  <a:ea typeface="宋体" panose="02010600030101010101" pitchFamily="2" charset="-122"/>
                </a:rPr>
                <a:t>&lt;=m; </a:t>
              </a:r>
              <a:r>
                <a:rPr lang="en-US" altLang="zh-CN" sz="2000" b="1" dirty="0" err="1">
                  <a:solidFill>
                    <a:srgbClr val="000000"/>
                  </a:solidFill>
                  <a:latin typeface="Times New Roman" panose="02020603050405020304" pitchFamily="18" charset="0"/>
                  <a:ea typeface="宋体" panose="02010600030101010101" pitchFamily="2" charset="-122"/>
                </a:rPr>
                <a:t>i</a:t>
              </a:r>
              <a:r>
                <a:rPr lang="en-US" altLang="zh-CN" sz="2000" b="1" dirty="0">
                  <a:solidFill>
                    <a:srgbClr val="000000"/>
                  </a:solidFill>
                  <a:latin typeface="Times New Roman" panose="02020603050405020304" pitchFamily="18" charset="0"/>
                  <a:ea typeface="宋体" panose="02010600030101010101" pitchFamily="2" charset="-122"/>
                </a:rPr>
                <a:t>++)</a:t>
              </a:r>
            </a:p>
            <a:p>
              <a:pPr algn="just" fontAlgn="base">
                <a:lnSpc>
                  <a:spcPct val="95000"/>
                </a:lnSpc>
                <a:spcBef>
                  <a:spcPct val="0"/>
                </a:spcBef>
                <a:spcAft>
                  <a:spcPct val="0"/>
                </a:spcAft>
                <a:buFont typeface="Arial" panose="020B0604020202020204" pitchFamily="34" charset="0"/>
                <a:buNone/>
              </a:pPr>
              <a:r>
                <a:rPr lang="en-US" altLang="zh-CN" sz="2000" b="1" dirty="0">
                  <a:solidFill>
                    <a:srgbClr val="000000"/>
                  </a:solidFill>
                  <a:latin typeface="Times New Roman" panose="02020603050405020304" pitchFamily="18" charset="0"/>
                  <a:ea typeface="宋体" panose="02010600030101010101" pitchFamily="2" charset="-122"/>
                </a:rPr>
                <a:t>         for (j=1; j&lt;=n; </a:t>
              </a:r>
              <a:r>
                <a:rPr lang="en-US" altLang="zh-CN" sz="2000" b="1" dirty="0" err="1">
                  <a:solidFill>
                    <a:srgbClr val="000000"/>
                  </a:solidFill>
                  <a:latin typeface="Times New Roman" panose="02020603050405020304" pitchFamily="18" charset="0"/>
                  <a:ea typeface="宋体" panose="02010600030101010101" pitchFamily="2" charset="-122"/>
                </a:rPr>
                <a:t>j++</a:t>
              </a:r>
              <a:r>
                <a:rPr lang="en-US" altLang="zh-CN" sz="2000" b="1" dirty="0">
                  <a:solidFill>
                    <a:srgbClr val="000000"/>
                  </a:solidFill>
                  <a:latin typeface="Times New Roman" panose="02020603050405020304" pitchFamily="18" charset="0"/>
                  <a:ea typeface="宋体" panose="02010600030101010101" pitchFamily="2" charset="-122"/>
                </a:rPr>
                <a:t>)</a:t>
              </a:r>
            </a:p>
            <a:p>
              <a:pPr algn="just" fontAlgn="base">
                <a:lnSpc>
                  <a:spcPct val="95000"/>
                </a:lnSpc>
                <a:spcBef>
                  <a:spcPct val="0"/>
                </a:spcBef>
                <a:spcAft>
                  <a:spcPct val="0"/>
                </a:spcAft>
                <a:buFont typeface="Arial" panose="020B0604020202020204" pitchFamily="34" charset="0"/>
                <a:buNone/>
              </a:pPr>
              <a:r>
                <a:rPr lang="en-US" altLang="zh-CN" sz="2000" b="1" dirty="0">
                  <a:solidFill>
                    <a:srgbClr val="000000"/>
                  </a:solidFill>
                  <a:latin typeface="Times New Roman" panose="02020603050405020304" pitchFamily="18" charset="0"/>
                  <a:ea typeface="宋体" panose="02010600030101010101" pitchFamily="2" charset="-122"/>
                </a:rPr>
                <a:t>            if (x[</a:t>
              </a:r>
              <a:r>
                <a:rPr lang="en-US" altLang="zh-CN" sz="2000" b="1" dirty="0" err="1">
                  <a:solidFill>
                    <a:srgbClr val="000000"/>
                  </a:solidFill>
                  <a:latin typeface="Times New Roman" panose="02020603050405020304" pitchFamily="18" charset="0"/>
                  <a:ea typeface="宋体" panose="02010600030101010101" pitchFamily="2" charset="-122"/>
                </a:rPr>
                <a:t>i</a:t>
              </a:r>
              <a:r>
                <a:rPr lang="en-US" altLang="zh-CN" sz="2000" b="1" dirty="0">
                  <a:solidFill>
                    <a:srgbClr val="000000"/>
                  </a:solidFill>
                  <a:latin typeface="Times New Roman" panose="02020603050405020304" pitchFamily="18" charset="0"/>
                  <a:ea typeface="宋体" panose="02010600030101010101" pitchFamily="2" charset="-122"/>
                </a:rPr>
                <a:t>]= =y[j]) { L[</a:t>
              </a:r>
              <a:r>
                <a:rPr lang="en-US" altLang="zh-CN" sz="2000" b="1" dirty="0" err="1">
                  <a:solidFill>
                    <a:srgbClr val="000000"/>
                  </a:solidFill>
                  <a:latin typeface="Times New Roman" panose="02020603050405020304" pitchFamily="18" charset="0"/>
                  <a:ea typeface="宋体" panose="02010600030101010101" pitchFamily="2" charset="-122"/>
                </a:rPr>
                <a:t>i</a:t>
              </a:r>
              <a:r>
                <a:rPr lang="en-US" altLang="zh-CN" sz="2000" b="1" dirty="0">
                  <a:solidFill>
                    <a:srgbClr val="000000"/>
                  </a:solidFill>
                  <a:latin typeface="Times New Roman" panose="02020603050405020304" pitchFamily="18" charset="0"/>
                  <a:ea typeface="宋体" panose="02010600030101010101" pitchFamily="2" charset="-122"/>
                </a:rPr>
                <a:t>][j]=L[i</a:t>
              </a:r>
              <a:r>
                <a:rPr lang="en-US" altLang="zh-CN" sz="2000" b="1" dirty="0">
                  <a:solidFill>
                    <a:srgbClr val="000000"/>
                  </a:solidFill>
                  <a:latin typeface="宋体" panose="02010600030101010101" pitchFamily="2" charset="-122"/>
                  <a:ea typeface="宋体" panose="02010600030101010101" pitchFamily="2" charset="-122"/>
                </a:rPr>
                <a:t>-</a:t>
              </a:r>
              <a:r>
                <a:rPr lang="en-US" altLang="zh-CN" sz="2000" b="1" dirty="0">
                  <a:solidFill>
                    <a:srgbClr val="000000"/>
                  </a:solidFill>
                  <a:latin typeface="Times New Roman" panose="02020603050405020304" pitchFamily="18" charset="0"/>
                  <a:ea typeface="宋体" panose="02010600030101010101" pitchFamily="2" charset="-122"/>
                </a:rPr>
                <a:t>1][j</a:t>
              </a:r>
              <a:r>
                <a:rPr lang="en-US" altLang="zh-CN" sz="2000" b="1" dirty="0">
                  <a:solidFill>
                    <a:srgbClr val="000000"/>
                  </a:solidFill>
                  <a:latin typeface="宋体" panose="02010600030101010101" pitchFamily="2" charset="-122"/>
                  <a:ea typeface="宋体" panose="02010600030101010101" pitchFamily="2" charset="-122"/>
                </a:rPr>
                <a:t>-</a:t>
              </a:r>
              <a:r>
                <a:rPr lang="en-US" altLang="zh-CN" sz="2000" b="1" dirty="0">
                  <a:solidFill>
                    <a:srgbClr val="000000"/>
                  </a:solidFill>
                  <a:latin typeface="Times New Roman" panose="02020603050405020304" pitchFamily="18" charset="0"/>
                  <a:ea typeface="宋体" panose="02010600030101010101" pitchFamily="2" charset="-122"/>
                </a:rPr>
                <a:t>1]+1; S[</a:t>
              </a:r>
              <a:r>
                <a:rPr lang="en-US" altLang="zh-CN" sz="2000" b="1" dirty="0" err="1">
                  <a:solidFill>
                    <a:srgbClr val="000000"/>
                  </a:solidFill>
                  <a:latin typeface="Times New Roman" panose="02020603050405020304" pitchFamily="18" charset="0"/>
                  <a:ea typeface="宋体" panose="02010600030101010101" pitchFamily="2" charset="-122"/>
                </a:rPr>
                <a:t>i</a:t>
              </a:r>
              <a:r>
                <a:rPr lang="en-US" altLang="zh-CN" sz="2000" b="1" dirty="0">
                  <a:solidFill>
                    <a:srgbClr val="000000"/>
                  </a:solidFill>
                  <a:latin typeface="Times New Roman" panose="02020603050405020304" pitchFamily="18" charset="0"/>
                  <a:ea typeface="宋体" panose="02010600030101010101" pitchFamily="2" charset="-122"/>
                </a:rPr>
                <a:t>][j]=1; }</a:t>
              </a:r>
            </a:p>
            <a:p>
              <a:pPr algn="just" fontAlgn="base">
                <a:lnSpc>
                  <a:spcPct val="95000"/>
                </a:lnSpc>
                <a:spcBef>
                  <a:spcPct val="0"/>
                </a:spcBef>
                <a:spcAft>
                  <a:spcPct val="0"/>
                </a:spcAft>
                <a:buFont typeface="Arial" panose="020B0604020202020204" pitchFamily="34" charset="0"/>
                <a:buNone/>
              </a:pPr>
              <a:r>
                <a:rPr lang="en-US" altLang="zh-CN" sz="2000" b="1" dirty="0">
                  <a:solidFill>
                    <a:srgbClr val="000000"/>
                  </a:solidFill>
                  <a:latin typeface="Times New Roman" panose="02020603050405020304" pitchFamily="18" charset="0"/>
                  <a:ea typeface="宋体" panose="02010600030101010101" pitchFamily="2" charset="-122"/>
                </a:rPr>
                <a:t>           else if (L[</a:t>
              </a:r>
              <a:r>
                <a:rPr lang="en-US" altLang="zh-CN" sz="2000" b="1" dirty="0" err="1">
                  <a:solidFill>
                    <a:srgbClr val="000000"/>
                  </a:solidFill>
                  <a:latin typeface="Times New Roman" panose="02020603050405020304" pitchFamily="18" charset="0"/>
                  <a:ea typeface="宋体" panose="02010600030101010101" pitchFamily="2" charset="-122"/>
                </a:rPr>
                <a:t>i</a:t>
              </a:r>
              <a:r>
                <a:rPr lang="en-US" altLang="zh-CN" sz="2000" b="1" dirty="0">
                  <a:solidFill>
                    <a:srgbClr val="000000"/>
                  </a:solidFill>
                  <a:latin typeface="Times New Roman" panose="02020603050405020304" pitchFamily="18" charset="0"/>
                  <a:ea typeface="宋体" panose="02010600030101010101" pitchFamily="2" charset="-122"/>
                </a:rPr>
                <a:t>][j</a:t>
              </a:r>
              <a:r>
                <a:rPr lang="en-US" altLang="zh-CN" sz="2000" b="1" dirty="0">
                  <a:solidFill>
                    <a:srgbClr val="000000"/>
                  </a:solidFill>
                  <a:latin typeface="宋体" panose="02010600030101010101" pitchFamily="2" charset="-122"/>
                  <a:ea typeface="宋体" panose="02010600030101010101" pitchFamily="2" charset="-122"/>
                </a:rPr>
                <a:t>-</a:t>
              </a:r>
              <a:r>
                <a:rPr lang="en-US" altLang="zh-CN" sz="2000" b="1" dirty="0">
                  <a:solidFill>
                    <a:srgbClr val="000000"/>
                  </a:solidFill>
                  <a:latin typeface="Times New Roman" panose="02020603050405020304" pitchFamily="18" charset="0"/>
                  <a:ea typeface="宋体" panose="02010600030101010101" pitchFamily="2" charset="-122"/>
                </a:rPr>
                <a:t>1]&gt;=L[i</a:t>
              </a:r>
              <a:r>
                <a:rPr lang="en-US" altLang="zh-CN" sz="2000" b="1" dirty="0">
                  <a:solidFill>
                    <a:srgbClr val="000000"/>
                  </a:solidFill>
                  <a:latin typeface="宋体" panose="02010600030101010101" pitchFamily="2" charset="-122"/>
                  <a:ea typeface="宋体" panose="02010600030101010101" pitchFamily="2" charset="-122"/>
                </a:rPr>
                <a:t>-</a:t>
              </a:r>
              <a:r>
                <a:rPr lang="en-US" altLang="zh-CN" sz="2000" b="1" dirty="0">
                  <a:solidFill>
                    <a:srgbClr val="000000"/>
                  </a:solidFill>
                  <a:latin typeface="Times New Roman" panose="02020603050405020304" pitchFamily="18" charset="0"/>
                  <a:ea typeface="宋体" panose="02010600030101010101" pitchFamily="2" charset="-122"/>
                </a:rPr>
                <a:t>1][j]) { L[</a:t>
              </a:r>
              <a:r>
                <a:rPr lang="en-US" altLang="zh-CN" sz="2000" b="1" dirty="0" err="1">
                  <a:solidFill>
                    <a:srgbClr val="000000"/>
                  </a:solidFill>
                  <a:latin typeface="Times New Roman" panose="02020603050405020304" pitchFamily="18" charset="0"/>
                  <a:ea typeface="宋体" panose="02010600030101010101" pitchFamily="2" charset="-122"/>
                </a:rPr>
                <a:t>i</a:t>
              </a:r>
              <a:r>
                <a:rPr lang="en-US" altLang="zh-CN" sz="2000" b="1" dirty="0">
                  <a:solidFill>
                    <a:srgbClr val="000000"/>
                  </a:solidFill>
                  <a:latin typeface="Times New Roman" panose="02020603050405020304" pitchFamily="18" charset="0"/>
                  <a:ea typeface="宋体" panose="02010600030101010101" pitchFamily="2" charset="-122"/>
                </a:rPr>
                <a:t>][j]=L[</a:t>
              </a:r>
              <a:r>
                <a:rPr lang="en-US" altLang="zh-CN" sz="2000" b="1" dirty="0" err="1">
                  <a:solidFill>
                    <a:srgbClr val="000000"/>
                  </a:solidFill>
                  <a:latin typeface="Times New Roman" panose="02020603050405020304" pitchFamily="18" charset="0"/>
                  <a:ea typeface="宋体" panose="02010600030101010101" pitchFamily="2" charset="-122"/>
                </a:rPr>
                <a:t>i</a:t>
              </a:r>
              <a:r>
                <a:rPr lang="en-US" altLang="zh-CN" sz="2000" b="1" dirty="0">
                  <a:solidFill>
                    <a:srgbClr val="000000"/>
                  </a:solidFill>
                  <a:latin typeface="Times New Roman" panose="02020603050405020304" pitchFamily="18" charset="0"/>
                  <a:ea typeface="宋体" panose="02010600030101010101" pitchFamily="2" charset="-122"/>
                </a:rPr>
                <a:t>][j</a:t>
              </a:r>
              <a:r>
                <a:rPr lang="en-US" altLang="zh-CN" sz="2000" b="1" dirty="0">
                  <a:solidFill>
                    <a:srgbClr val="000000"/>
                  </a:solidFill>
                  <a:latin typeface="宋体" panose="02010600030101010101" pitchFamily="2" charset="-122"/>
                  <a:ea typeface="宋体" panose="02010600030101010101" pitchFamily="2" charset="-122"/>
                </a:rPr>
                <a:t>-</a:t>
              </a:r>
              <a:r>
                <a:rPr lang="en-US" altLang="zh-CN" sz="2000" b="1" dirty="0">
                  <a:solidFill>
                    <a:srgbClr val="000000"/>
                  </a:solidFill>
                  <a:latin typeface="Times New Roman" panose="02020603050405020304" pitchFamily="18" charset="0"/>
                  <a:ea typeface="宋体" panose="02010600030101010101" pitchFamily="2" charset="-122"/>
                </a:rPr>
                <a:t>1]; S[</a:t>
              </a:r>
              <a:r>
                <a:rPr lang="en-US" altLang="zh-CN" sz="2000" b="1" dirty="0" err="1">
                  <a:solidFill>
                    <a:srgbClr val="000000"/>
                  </a:solidFill>
                  <a:latin typeface="Times New Roman" panose="02020603050405020304" pitchFamily="18" charset="0"/>
                  <a:ea typeface="宋体" panose="02010600030101010101" pitchFamily="2" charset="-122"/>
                </a:rPr>
                <a:t>i</a:t>
              </a:r>
              <a:r>
                <a:rPr lang="en-US" altLang="zh-CN" sz="2000" b="1" dirty="0">
                  <a:solidFill>
                    <a:srgbClr val="000000"/>
                  </a:solidFill>
                  <a:latin typeface="Times New Roman" panose="02020603050405020304" pitchFamily="18" charset="0"/>
                  <a:ea typeface="宋体" panose="02010600030101010101" pitchFamily="2" charset="-122"/>
                </a:rPr>
                <a:t>][j]=2; }</a:t>
              </a:r>
            </a:p>
            <a:p>
              <a:pPr algn="just" fontAlgn="base">
                <a:lnSpc>
                  <a:spcPct val="95000"/>
                </a:lnSpc>
                <a:spcBef>
                  <a:spcPct val="0"/>
                </a:spcBef>
                <a:spcAft>
                  <a:spcPct val="0"/>
                </a:spcAft>
                <a:buFont typeface="Arial" panose="020B0604020202020204" pitchFamily="34" charset="0"/>
                <a:buNone/>
              </a:pPr>
              <a:r>
                <a:rPr lang="en-US" altLang="zh-CN" sz="2000" b="1" dirty="0">
                  <a:solidFill>
                    <a:srgbClr val="000000"/>
                  </a:solidFill>
                  <a:latin typeface="Times New Roman" panose="02020603050405020304" pitchFamily="18" charset="0"/>
                  <a:ea typeface="宋体" panose="02010600030101010101" pitchFamily="2" charset="-122"/>
                </a:rPr>
                <a:t>                  else {L[</a:t>
              </a:r>
              <a:r>
                <a:rPr lang="en-US" altLang="zh-CN" sz="2000" b="1" dirty="0" err="1">
                  <a:solidFill>
                    <a:srgbClr val="000000"/>
                  </a:solidFill>
                  <a:latin typeface="Times New Roman" panose="02020603050405020304" pitchFamily="18" charset="0"/>
                  <a:ea typeface="宋体" panose="02010600030101010101" pitchFamily="2" charset="-122"/>
                </a:rPr>
                <a:t>i</a:t>
              </a:r>
              <a:r>
                <a:rPr lang="en-US" altLang="zh-CN" sz="2000" b="1" dirty="0">
                  <a:solidFill>
                    <a:srgbClr val="000000"/>
                  </a:solidFill>
                  <a:latin typeface="Times New Roman" panose="02020603050405020304" pitchFamily="18" charset="0"/>
                  <a:ea typeface="宋体" panose="02010600030101010101" pitchFamily="2" charset="-122"/>
                </a:rPr>
                <a:t>][j]=L[i</a:t>
              </a:r>
              <a:r>
                <a:rPr lang="en-US" altLang="zh-CN" sz="2000" b="1" dirty="0">
                  <a:solidFill>
                    <a:srgbClr val="000000"/>
                  </a:solidFill>
                  <a:latin typeface="宋体" panose="02010600030101010101" pitchFamily="2" charset="-122"/>
                  <a:ea typeface="宋体" panose="02010600030101010101" pitchFamily="2" charset="-122"/>
                </a:rPr>
                <a:t>-</a:t>
              </a:r>
              <a:r>
                <a:rPr lang="en-US" altLang="zh-CN" sz="2000" b="1" dirty="0">
                  <a:solidFill>
                    <a:srgbClr val="000000"/>
                  </a:solidFill>
                  <a:latin typeface="Times New Roman" panose="02020603050405020304" pitchFamily="18" charset="0"/>
                  <a:ea typeface="宋体" panose="02010600030101010101" pitchFamily="2" charset="-122"/>
                </a:rPr>
                <a:t>1][j]; S[</a:t>
              </a:r>
              <a:r>
                <a:rPr lang="en-US" altLang="zh-CN" sz="2000" b="1" dirty="0" err="1">
                  <a:solidFill>
                    <a:srgbClr val="000000"/>
                  </a:solidFill>
                  <a:latin typeface="Times New Roman" panose="02020603050405020304" pitchFamily="18" charset="0"/>
                  <a:ea typeface="宋体" panose="02010600030101010101" pitchFamily="2" charset="-122"/>
                </a:rPr>
                <a:t>i</a:t>
              </a:r>
              <a:r>
                <a:rPr lang="en-US" altLang="zh-CN" sz="2000" b="1" dirty="0">
                  <a:solidFill>
                    <a:srgbClr val="000000"/>
                  </a:solidFill>
                  <a:latin typeface="Times New Roman" panose="02020603050405020304" pitchFamily="18" charset="0"/>
                  <a:ea typeface="宋体" panose="02010600030101010101" pitchFamily="2" charset="-122"/>
                </a:rPr>
                <a:t>][j]=3; }</a:t>
              </a:r>
            </a:p>
            <a:p>
              <a:pPr algn="just" fontAlgn="base">
                <a:lnSpc>
                  <a:spcPct val="95000"/>
                </a:lnSpc>
                <a:spcBef>
                  <a:spcPct val="0"/>
                </a:spcBef>
                <a:spcAft>
                  <a:spcPct val="0"/>
                </a:spcAft>
                <a:buFont typeface="Arial" panose="020B0604020202020204" pitchFamily="34" charset="0"/>
                <a:buNone/>
              </a:pPr>
              <a:r>
                <a:rPr lang="en-US" altLang="zh-CN" sz="2000" b="1" dirty="0">
                  <a:solidFill>
                    <a:srgbClr val="000000"/>
                  </a:solidFill>
                  <a:latin typeface="Times New Roman" panose="02020603050405020304" pitchFamily="18" charset="0"/>
                  <a:ea typeface="宋体" panose="02010600030101010101" pitchFamily="2" charset="-122"/>
                </a:rPr>
                <a:t>      </a:t>
              </a:r>
              <a:r>
                <a:rPr lang="en-US" altLang="zh-CN" sz="2000" b="1" dirty="0" err="1">
                  <a:solidFill>
                    <a:srgbClr val="000000"/>
                  </a:solidFill>
                  <a:latin typeface="Times New Roman" panose="02020603050405020304" pitchFamily="18" charset="0"/>
                  <a:ea typeface="宋体" panose="02010600030101010101" pitchFamily="2" charset="-122"/>
                </a:rPr>
                <a:t>i</a:t>
              </a:r>
              <a:r>
                <a:rPr lang="en-US" altLang="zh-CN" sz="2000" b="1" dirty="0">
                  <a:solidFill>
                    <a:srgbClr val="000000"/>
                  </a:solidFill>
                  <a:latin typeface="Times New Roman" panose="02020603050405020304" pitchFamily="18" charset="0"/>
                  <a:ea typeface="宋体" panose="02010600030101010101" pitchFamily="2" charset="-122"/>
                </a:rPr>
                <a:t>=m; j=n; k=L[m][n];</a:t>
              </a:r>
            </a:p>
            <a:p>
              <a:pPr algn="just" fontAlgn="base">
                <a:lnSpc>
                  <a:spcPct val="95000"/>
                </a:lnSpc>
                <a:spcBef>
                  <a:spcPct val="0"/>
                </a:spcBef>
                <a:spcAft>
                  <a:spcPct val="0"/>
                </a:spcAft>
                <a:buFont typeface="Arial" panose="020B0604020202020204" pitchFamily="34" charset="0"/>
                <a:buNone/>
              </a:pPr>
              <a:r>
                <a:rPr lang="en-US" altLang="zh-CN" sz="2000" b="1" dirty="0">
                  <a:solidFill>
                    <a:srgbClr val="000000"/>
                  </a:solidFill>
                  <a:latin typeface="Times New Roman" panose="02020603050405020304" pitchFamily="18" charset="0"/>
                  <a:ea typeface="宋体" panose="02010600030101010101" pitchFamily="2" charset="-122"/>
                </a:rPr>
                <a:t>      for (</a:t>
              </a:r>
              <a:r>
                <a:rPr lang="en-US" altLang="zh-CN" sz="2000" b="1" dirty="0" err="1">
                  <a:solidFill>
                    <a:srgbClr val="000000"/>
                  </a:solidFill>
                  <a:latin typeface="Times New Roman" panose="02020603050405020304" pitchFamily="18" charset="0"/>
                  <a:ea typeface="宋体" panose="02010600030101010101" pitchFamily="2" charset="-122"/>
                </a:rPr>
                <a:t>i</a:t>
              </a:r>
              <a:r>
                <a:rPr lang="en-US" altLang="zh-CN" sz="2000" b="1" dirty="0">
                  <a:solidFill>
                    <a:srgbClr val="000000"/>
                  </a:solidFill>
                  <a:latin typeface="Times New Roman" panose="02020603050405020304" pitchFamily="18" charset="0"/>
                  <a:ea typeface="宋体" panose="02010600030101010101" pitchFamily="2" charset="-122"/>
                </a:rPr>
                <a:t>&gt;0 &amp;&amp; j&gt;0)</a:t>
              </a:r>
            </a:p>
            <a:p>
              <a:pPr algn="just" fontAlgn="base">
                <a:lnSpc>
                  <a:spcPct val="95000"/>
                </a:lnSpc>
                <a:spcBef>
                  <a:spcPct val="0"/>
                </a:spcBef>
                <a:spcAft>
                  <a:spcPct val="0"/>
                </a:spcAft>
                <a:buFont typeface="Arial" panose="020B0604020202020204" pitchFamily="34" charset="0"/>
                <a:buNone/>
              </a:pPr>
              <a:r>
                <a:rPr lang="en-US" altLang="zh-CN" sz="2000" b="1" dirty="0">
                  <a:solidFill>
                    <a:srgbClr val="000000"/>
                  </a:solidFill>
                  <a:latin typeface="Times New Roman" panose="02020603050405020304" pitchFamily="18" charset="0"/>
                  <a:ea typeface="宋体" panose="02010600030101010101" pitchFamily="2" charset="-122"/>
                </a:rPr>
                <a:t>     {</a:t>
              </a:r>
            </a:p>
            <a:p>
              <a:pPr algn="just" fontAlgn="base">
                <a:lnSpc>
                  <a:spcPct val="95000"/>
                </a:lnSpc>
                <a:spcBef>
                  <a:spcPct val="0"/>
                </a:spcBef>
                <a:spcAft>
                  <a:spcPct val="0"/>
                </a:spcAft>
                <a:buFont typeface="Arial" panose="020B0604020202020204" pitchFamily="34" charset="0"/>
                <a:buNone/>
              </a:pPr>
              <a:r>
                <a:rPr lang="en-US" altLang="zh-CN" sz="2000" b="1" dirty="0">
                  <a:solidFill>
                    <a:srgbClr val="000000"/>
                  </a:solidFill>
                  <a:latin typeface="Times New Roman" panose="02020603050405020304" pitchFamily="18" charset="0"/>
                  <a:ea typeface="宋体" panose="02010600030101010101" pitchFamily="2" charset="-122"/>
                </a:rPr>
                <a:t>         if (S[</a:t>
              </a:r>
              <a:r>
                <a:rPr lang="en-US" altLang="zh-CN" sz="2000" b="1" dirty="0" err="1">
                  <a:solidFill>
                    <a:srgbClr val="000000"/>
                  </a:solidFill>
                  <a:latin typeface="Times New Roman" panose="02020603050405020304" pitchFamily="18" charset="0"/>
                  <a:ea typeface="宋体" panose="02010600030101010101" pitchFamily="2" charset="-122"/>
                </a:rPr>
                <a:t>i</a:t>
              </a:r>
              <a:r>
                <a:rPr lang="en-US" altLang="zh-CN" sz="2000" b="1" dirty="0">
                  <a:solidFill>
                    <a:srgbClr val="000000"/>
                  </a:solidFill>
                  <a:latin typeface="Times New Roman" panose="02020603050405020304" pitchFamily="18" charset="0"/>
                  <a:ea typeface="宋体" panose="02010600030101010101" pitchFamily="2" charset="-122"/>
                </a:rPr>
                <a:t>][j]= =1) { z[k]=x[</a:t>
              </a:r>
              <a:r>
                <a:rPr lang="en-US" altLang="zh-CN" sz="2000" b="1" dirty="0" err="1">
                  <a:solidFill>
                    <a:srgbClr val="000000"/>
                  </a:solidFill>
                  <a:latin typeface="Times New Roman" panose="02020603050405020304" pitchFamily="18" charset="0"/>
                  <a:ea typeface="宋体" panose="02010600030101010101" pitchFamily="2" charset="-122"/>
                </a:rPr>
                <a:t>i</a:t>
              </a:r>
              <a:r>
                <a:rPr lang="en-US" altLang="zh-CN" sz="2000" b="1" dirty="0">
                  <a:solidFill>
                    <a:srgbClr val="000000"/>
                  </a:solidFill>
                  <a:latin typeface="Times New Roman" panose="02020603050405020304" pitchFamily="18" charset="0"/>
                  <a:ea typeface="宋体" panose="02010600030101010101" pitchFamily="2" charset="-122"/>
                </a:rPr>
                <a:t>]; k</a:t>
              </a:r>
              <a:r>
                <a:rPr lang="en-US" altLang="zh-CN" sz="2000" b="1" dirty="0">
                  <a:solidFill>
                    <a:srgbClr val="000000"/>
                  </a:solidFill>
                  <a:latin typeface="宋体" panose="02010600030101010101" pitchFamily="2" charset="-122"/>
                  <a:ea typeface="宋体" panose="02010600030101010101" pitchFamily="2" charset="-122"/>
                </a:rPr>
                <a:t>--</a:t>
              </a:r>
              <a:r>
                <a:rPr lang="en-US" altLang="zh-CN" sz="2000" b="1" dirty="0">
                  <a:solidFill>
                    <a:srgbClr val="000000"/>
                  </a:solidFill>
                  <a:latin typeface="Times New Roman" panose="02020603050405020304" pitchFamily="18" charset="0"/>
                  <a:ea typeface="宋体" panose="02010600030101010101" pitchFamily="2" charset="-122"/>
                </a:rPr>
                <a:t>; </a:t>
              </a:r>
              <a:r>
                <a:rPr lang="en-US" altLang="zh-CN" sz="2000" b="1" dirty="0" err="1">
                  <a:solidFill>
                    <a:srgbClr val="000000"/>
                  </a:solidFill>
                  <a:latin typeface="Times New Roman" panose="02020603050405020304" pitchFamily="18" charset="0"/>
                  <a:ea typeface="宋体" panose="02010600030101010101" pitchFamily="2" charset="-122"/>
                </a:rPr>
                <a:t>i</a:t>
              </a:r>
              <a:r>
                <a:rPr lang="en-US" altLang="zh-CN" sz="2000" b="1" dirty="0">
                  <a:solidFill>
                    <a:srgbClr val="000000"/>
                  </a:solidFill>
                  <a:latin typeface="宋体" panose="02010600030101010101" pitchFamily="2" charset="-122"/>
                  <a:ea typeface="宋体" panose="02010600030101010101" pitchFamily="2" charset="-122"/>
                </a:rPr>
                <a:t>--</a:t>
              </a:r>
              <a:r>
                <a:rPr lang="en-US" altLang="zh-CN" sz="2000" b="1" dirty="0">
                  <a:solidFill>
                    <a:srgbClr val="000000"/>
                  </a:solidFill>
                  <a:latin typeface="Times New Roman" panose="02020603050405020304" pitchFamily="18" charset="0"/>
                  <a:ea typeface="宋体" panose="02010600030101010101" pitchFamily="2" charset="-122"/>
                </a:rPr>
                <a:t>; j</a:t>
              </a:r>
              <a:r>
                <a:rPr lang="en-US" altLang="zh-CN" sz="2000" b="1" dirty="0">
                  <a:solidFill>
                    <a:srgbClr val="000000"/>
                  </a:solidFill>
                  <a:latin typeface="宋体" panose="02010600030101010101" pitchFamily="2" charset="-122"/>
                  <a:ea typeface="宋体" panose="02010600030101010101" pitchFamily="2" charset="-122"/>
                </a:rPr>
                <a:t>--</a:t>
              </a:r>
              <a:r>
                <a:rPr lang="en-US" altLang="zh-CN" sz="2000" b="1" dirty="0">
                  <a:solidFill>
                    <a:srgbClr val="000000"/>
                  </a:solidFill>
                  <a:latin typeface="Times New Roman" panose="02020603050405020304" pitchFamily="18" charset="0"/>
                  <a:ea typeface="宋体" panose="02010600030101010101" pitchFamily="2" charset="-122"/>
                </a:rPr>
                <a:t>; }</a:t>
              </a:r>
            </a:p>
            <a:p>
              <a:pPr algn="just" fontAlgn="base">
                <a:lnSpc>
                  <a:spcPct val="95000"/>
                </a:lnSpc>
                <a:spcBef>
                  <a:spcPct val="0"/>
                </a:spcBef>
                <a:spcAft>
                  <a:spcPct val="0"/>
                </a:spcAft>
                <a:buFont typeface="Arial" panose="020B0604020202020204" pitchFamily="34" charset="0"/>
                <a:buNone/>
              </a:pPr>
              <a:r>
                <a:rPr lang="en-US" altLang="zh-CN" sz="2000" b="1" dirty="0">
                  <a:solidFill>
                    <a:srgbClr val="000000"/>
                  </a:solidFill>
                  <a:latin typeface="Times New Roman" panose="02020603050405020304" pitchFamily="18" charset="0"/>
                  <a:ea typeface="宋体" panose="02010600030101010101" pitchFamily="2" charset="-122"/>
                </a:rPr>
                <a:t>        else if (S[</a:t>
              </a:r>
              <a:r>
                <a:rPr lang="en-US" altLang="zh-CN" sz="2000" b="1" dirty="0" err="1">
                  <a:solidFill>
                    <a:srgbClr val="000000"/>
                  </a:solidFill>
                  <a:latin typeface="Times New Roman" panose="02020603050405020304" pitchFamily="18" charset="0"/>
                  <a:ea typeface="宋体" panose="02010600030101010101" pitchFamily="2" charset="-122"/>
                </a:rPr>
                <a:t>i</a:t>
              </a:r>
              <a:r>
                <a:rPr lang="en-US" altLang="zh-CN" sz="2000" b="1" dirty="0">
                  <a:solidFill>
                    <a:srgbClr val="000000"/>
                  </a:solidFill>
                  <a:latin typeface="Times New Roman" panose="02020603050405020304" pitchFamily="18" charset="0"/>
                  <a:ea typeface="宋体" panose="02010600030101010101" pitchFamily="2" charset="-122"/>
                </a:rPr>
                <a:t>][j]= =2) j</a:t>
              </a:r>
              <a:r>
                <a:rPr lang="en-US" altLang="zh-CN" sz="2000" b="1" dirty="0">
                  <a:solidFill>
                    <a:srgbClr val="000000"/>
                  </a:solidFill>
                  <a:latin typeface="宋体" panose="02010600030101010101" pitchFamily="2" charset="-122"/>
                  <a:ea typeface="宋体" panose="02010600030101010101" pitchFamily="2" charset="-122"/>
                </a:rPr>
                <a:t>--</a:t>
              </a:r>
              <a:r>
                <a:rPr lang="en-US" altLang="zh-CN" sz="2000" b="1" dirty="0">
                  <a:solidFill>
                    <a:srgbClr val="000000"/>
                  </a:solidFill>
                  <a:latin typeface="Times New Roman" panose="02020603050405020304" pitchFamily="18" charset="0"/>
                  <a:ea typeface="宋体" panose="02010600030101010101" pitchFamily="2" charset="-122"/>
                </a:rPr>
                <a:t>;</a:t>
              </a:r>
            </a:p>
            <a:p>
              <a:pPr algn="just" fontAlgn="base">
                <a:lnSpc>
                  <a:spcPct val="95000"/>
                </a:lnSpc>
                <a:spcBef>
                  <a:spcPct val="0"/>
                </a:spcBef>
                <a:spcAft>
                  <a:spcPct val="0"/>
                </a:spcAft>
                <a:buFont typeface="Arial" panose="020B0604020202020204" pitchFamily="34" charset="0"/>
                <a:buNone/>
              </a:pPr>
              <a:r>
                <a:rPr lang="en-US" altLang="zh-CN" sz="2000" b="1" dirty="0">
                  <a:solidFill>
                    <a:srgbClr val="000000"/>
                  </a:solidFill>
                  <a:latin typeface="Times New Roman" panose="02020603050405020304" pitchFamily="18" charset="0"/>
                  <a:ea typeface="宋体" panose="02010600030101010101" pitchFamily="2" charset="-122"/>
                </a:rPr>
                <a:t>               else </a:t>
              </a:r>
              <a:r>
                <a:rPr lang="en-US" altLang="zh-CN" sz="2000" b="1" dirty="0" err="1">
                  <a:solidFill>
                    <a:srgbClr val="000000"/>
                  </a:solidFill>
                  <a:latin typeface="Times New Roman" panose="02020603050405020304" pitchFamily="18" charset="0"/>
                  <a:ea typeface="宋体" panose="02010600030101010101" pitchFamily="2" charset="-122"/>
                </a:rPr>
                <a:t>i</a:t>
              </a:r>
              <a:r>
                <a:rPr lang="en-US" altLang="zh-CN" sz="2000" b="1" dirty="0">
                  <a:solidFill>
                    <a:srgbClr val="000000"/>
                  </a:solidFill>
                  <a:latin typeface="宋体" panose="02010600030101010101" pitchFamily="2" charset="-122"/>
                  <a:ea typeface="宋体" panose="02010600030101010101" pitchFamily="2" charset="-122"/>
                </a:rPr>
                <a:t>--</a:t>
              </a:r>
              <a:r>
                <a:rPr lang="en-US" altLang="zh-CN" sz="2000" b="1" dirty="0">
                  <a:solidFill>
                    <a:srgbClr val="000000"/>
                  </a:solidFill>
                  <a:latin typeface="Times New Roman" panose="02020603050405020304" pitchFamily="18" charset="0"/>
                  <a:ea typeface="宋体" panose="02010600030101010101" pitchFamily="2" charset="-122"/>
                </a:rPr>
                <a:t>;</a:t>
              </a:r>
            </a:p>
            <a:p>
              <a:pPr algn="just" fontAlgn="base">
                <a:lnSpc>
                  <a:spcPct val="95000"/>
                </a:lnSpc>
                <a:spcBef>
                  <a:spcPct val="0"/>
                </a:spcBef>
                <a:spcAft>
                  <a:spcPct val="0"/>
                </a:spcAft>
                <a:buFont typeface="Arial" panose="020B0604020202020204" pitchFamily="34" charset="0"/>
                <a:buNone/>
              </a:pPr>
              <a:r>
                <a:rPr lang="en-US" altLang="zh-CN" sz="2000" b="1" dirty="0">
                  <a:solidFill>
                    <a:srgbClr val="000000"/>
                  </a:solidFill>
                  <a:latin typeface="Times New Roman" panose="02020603050405020304" pitchFamily="18" charset="0"/>
                  <a:ea typeface="宋体" panose="02010600030101010101" pitchFamily="2" charset="-122"/>
                </a:rPr>
                <a:t>     }</a:t>
              </a:r>
            </a:p>
            <a:p>
              <a:pPr algn="just" fontAlgn="base">
                <a:lnSpc>
                  <a:spcPct val="95000"/>
                </a:lnSpc>
                <a:spcBef>
                  <a:spcPct val="0"/>
                </a:spcBef>
                <a:spcAft>
                  <a:spcPct val="0"/>
                </a:spcAft>
                <a:buFont typeface="Arial" panose="020B0604020202020204" pitchFamily="34" charset="0"/>
                <a:buNone/>
              </a:pPr>
              <a:r>
                <a:rPr lang="en-US" altLang="zh-CN" sz="2000" b="1" dirty="0">
                  <a:solidFill>
                    <a:srgbClr val="000000"/>
                  </a:solidFill>
                  <a:latin typeface="Times New Roman" panose="02020603050405020304" pitchFamily="18" charset="0"/>
                  <a:ea typeface="宋体" panose="02010600030101010101" pitchFamily="2" charset="-122"/>
                </a:rPr>
                <a:t>     return L[m][n];</a:t>
              </a:r>
            </a:p>
            <a:p>
              <a:pPr algn="just" fontAlgn="base">
                <a:lnSpc>
                  <a:spcPct val="95000"/>
                </a:lnSpc>
                <a:spcBef>
                  <a:spcPct val="0"/>
                </a:spcBef>
                <a:spcAft>
                  <a:spcPct val="0"/>
                </a:spcAft>
                <a:buFont typeface="Arial" panose="020B0604020202020204" pitchFamily="34" charset="0"/>
                <a:buNone/>
              </a:pPr>
              <a:r>
                <a:rPr lang="en-US" altLang="zh-CN" sz="2000" b="1" dirty="0">
                  <a:solidFill>
                    <a:srgbClr val="000000"/>
                  </a:solidFill>
                  <a:latin typeface="Times New Roman" panose="02020603050405020304" pitchFamily="18" charset="0"/>
                  <a:ea typeface="宋体" panose="02010600030101010101" pitchFamily="2" charset="-122"/>
                </a:rPr>
                <a:t>  }</a:t>
              </a:r>
            </a:p>
          </p:txBody>
        </p:sp>
        <p:grpSp>
          <p:nvGrpSpPr>
            <p:cNvPr id="65540" name="Group 4"/>
            <p:cNvGrpSpPr>
              <a:grpSpLocks/>
            </p:cNvGrpSpPr>
            <p:nvPr/>
          </p:nvGrpSpPr>
          <p:grpSpPr bwMode="auto">
            <a:xfrm>
              <a:off x="2" y="0"/>
              <a:ext cx="550" cy="864"/>
              <a:chOff x="0" y="0"/>
              <a:chExt cx="550" cy="864"/>
            </a:xfrm>
          </p:grpSpPr>
          <p:sp>
            <p:nvSpPr>
              <p:cNvPr id="65541" name="AutoShape 11"/>
              <p:cNvSpPr>
                <a:spLocks noChangeArrowheads="1"/>
              </p:cNvSpPr>
              <p:nvPr/>
            </p:nvSpPr>
            <p:spPr bwMode="auto">
              <a:xfrm rot="5400000">
                <a:off x="-157" y="157"/>
                <a:ext cx="864" cy="550"/>
              </a:xfrm>
              <a:prstGeom prst="rtTriangle">
                <a:avLst/>
              </a:prstGeom>
              <a:noFill/>
              <a:ln w="9525" cmpd="sng">
                <a:solidFill>
                  <a:srgbClr val="000000"/>
                </a:solidFill>
                <a:prstDash val="lgDashDot"/>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algn="ctr" eaLnBrk="1" fontAlgn="base" hangingPunct="1">
                  <a:spcBef>
                    <a:spcPct val="0"/>
                  </a:spcBef>
                  <a:spcAft>
                    <a:spcPct val="0"/>
                  </a:spcAft>
                  <a:buFont typeface="Arial" panose="020B0604020202020204" pitchFamily="34" charset="0"/>
                  <a:buNone/>
                </a:pPr>
                <a:endParaRPr lang="zh-CN" altLang="en-US">
                  <a:solidFill>
                    <a:srgbClr val="3333CC"/>
                  </a:solidFill>
                </a:endParaRPr>
              </a:p>
            </p:txBody>
          </p:sp>
          <p:pic>
            <p:nvPicPr>
              <p:cNvPr id="65542" name="WordArt 1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 y="5"/>
                <a:ext cx="466" cy="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3267393884"/>
      </p:ext>
    </p:extLst>
  </p:cSld>
  <p:clrMapOvr>
    <a:masterClrMapping/>
  </p:clrMapOvr>
  <p:transition>
    <p:strips dir="rd"/>
  </p:transition>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562" name="Text Box 2"/>
          <p:cNvSpPr txBox="1">
            <a:spLocks noChangeArrowheads="1"/>
          </p:cNvSpPr>
          <p:nvPr/>
        </p:nvSpPr>
        <p:spPr bwMode="auto">
          <a:xfrm>
            <a:off x="1992314" y="1341438"/>
            <a:ext cx="8675687" cy="453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accent2"/>
                </a:solidFill>
                <a:latin typeface="Arial" panose="020B0604020202020204" pitchFamily="34" charset="0"/>
                <a:ea typeface="华文行楷" panose="02010800040101010101" pitchFamily="2" charset="-122"/>
              </a:defRPr>
            </a:lvl1pPr>
            <a:lvl2pPr marL="742950" indent="-285750" eaLnBrk="0" hangingPunct="0">
              <a:defRPr>
                <a:solidFill>
                  <a:schemeClr val="accent2"/>
                </a:solidFill>
                <a:latin typeface="Arial" panose="020B0604020202020204" pitchFamily="34" charset="0"/>
                <a:ea typeface="华文行楷" panose="02010800040101010101" pitchFamily="2" charset="-122"/>
              </a:defRPr>
            </a:lvl2pPr>
            <a:lvl3pPr marL="1143000" indent="-228600" eaLnBrk="0" hangingPunct="0">
              <a:defRPr>
                <a:solidFill>
                  <a:schemeClr val="accent2"/>
                </a:solidFill>
                <a:latin typeface="Arial" panose="020B0604020202020204" pitchFamily="34" charset="0"/>
                <a:ea typeface="华文行楷" panose="02010800040101010101" pitchFamily="2" charset="-122"/>
              </a:defRPr>
            </a:lvl3pPr>
            <a:lvl4pPr marL="1600200" indent="-228600" eaLnBrk="0" hangingPunct="0">
              <a:defRPr>
                <a:solidFill>
                  <a:schemeClr val="accent2"/>
                </a:solidFill>
                <a:latin typeface="Arial" panose="020B0604020202020204" pitchFamily="34" charset="0"/>
                <a:ea typeface="华文行楷" panose="02010800040101010101" pitchFamily="2" charset="-122"/>
              </a:defRPr>
            </a:lvl4pPr>
            <a:lvl5pPr marL="2057400" indent="-228600" eaLnBrk="0" hangingPunct="0">
              <a:defRPr>
                <a:solidFill>
                  <a:schemeClr val="accent2"/>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accent2"/>
                </a:solidFill>
                <a:latin typeface="Arial" panose="020B0604020202020204" pitchFamily="34" charset="0"/>
                <a:ea typeface="华文行楷" panose="02010800040101010101" pitchFamily="2" charset="-122"/>
              </a:defRPr>
            </a:lvl9pPr>
          </a:lstStyle>
          <a:p>
            <a:pPr eaLnBrk="1" fontAlgn="base" hangingPunct="1">
              <a:lnSpc>
                <a:spcPct val="120000"/>
              </a:lnSpc>
              <a:spcBef>
                <a:spcPct val="50000"/>
              </a:spcBef>
              <a:spcAft>
                <a:spcPct val="0"/>
              </a:spcAft>
              <a:buFont typeface="Arial" panose="020B0604020202020204" pitchFamily="34" charset="0"/>
              <a:buNone/>
            </a:pPr>
            <a:r>
              <a:rPr lang="zh-CN" altLang="en-US" sz="2800" b="1" dirty="0" smtClean="0">
                <a:solidFill>
                  <a:srgbClr val="000000"/>
                </a:solidFill>
                <a:latin typeface="宋体" panose="02010600030101010101" pitchFamily="2" charset="-122"/>
                <a:ea typeface="宋体" panose="02010600030101010101" pitchFamily="2" charset="-122"/>
              </a:rPr>
              <a:t>在算法中</a:t>
            </a:r>
            <a:r>
              <a:rPr lang="zh-CN" altLang="en-US" sz="2800" b="1" dirty="0">
                <a:solidFill>
                  <a:srgbClr val="000000"/>
                </a:solidFill>
                <a:latin typeface="宋体" panose="02010600030101010101" pitchFamily="2" charset="-122"/>
                <a:ea typeface="宋体" panose="02010600030101010101" pitchFamily="2" charset="-122"/>
              </a:rPr>
              <a:t>，</a:t>
            </a:r>
          </a:p>
          <a:p>
            <a:pPr eaLnBrk="1" fontAlgn="base" hangingPunct="1">
              <a:lnSpc>
                <a:spcPct val="120000"/>
              </a:lnSpc>
              <a:spcBef>
                <a:spcPct val="50000"/>
              </a:spcBef>
              <a:spcAft>
                <a:spcPct val="0"/>
              </a:spcAft>
              <a:buFont typeface="Arial" panose="020B0604020202020204" pitchFamily="34" charset="0"/>
              <a:buNone/>
            </a:pPr>
            <a:r>
              <a:rPr lang="zh-CN" altLang="en-US" sz="2800" b="1" dirty="0">
                <a:solidFill>
                  <a:srgbClr val="000000"/>
                </a:solidFill>
                <a:latin typeface="宋体" panose="02010600030101010101" pitchFamily="2" charset="-122"/>
                <a:ea typeface="宋体" panose="02010600030101010101" pitchFamily="2" charset="-122"/>
              </a:rPr>
              <a:t>第一个</a:t>
            </a:r>
            <a:r>
              <a:rPr lang="en-US" altLang="zh-CN" sz="2800" b="1" dirty="0">
                <a:solidFill>
                  <a:srgbClr val="000000"/>
                </a:solidFill>
                <a:latin typeface="Times New Roman" panose="02020603050405020304" pitchFamily="18" charset="0"/>
                <a:ea typeface="宋体" panose="02010600030101010101" pitchFamily="2" charset="-122"/>
              </a:rPr>
              <a:t>for</a:t>
            </a:r>
            <a:r>
              <a:rPr lang="zh-CN" altLang="en-US" sz="2800" b="1" dirty="0">
                <a:solidFill>
                  <a:srgbClr val="000000"/>
                </a:solidFill>
                <a:latin typeface="宋体" panose="02010600030101010101" pitchFamily="2" charset="-122"/>
                <a:ea typeface="宋体" panose="02010600030101010101" pitchFamily="2" charset="-122"/>
              </a:rPr>
              <a:t>循环的时间性能是</a:t>
            </a:r>
            <a:r>
              <a:rPr lang="en-US" altLang="zh-CN" sz="2800" b="1" i="1" dirty="0">
                <a:solidFill>
                  <a:srgbClr val="000000"/>
                </a:solidFill>
                <a:latin typeface="Times New Roman" panose="02020603050405020304" pitchFamily="18" charset="0"/>
                <a:ea typeface="宋体" panose="02010600030101010101" pitchFamily="2" charset="-122"/>
              </a:rPr>
              <a:t>O</a:t>
            </a:r>
            <a:r>
              <a:rPr lang="en-US" altLang="zh-CN" sz="2800" b="1" dirty="0">
                <a:solidFill>
                  <a:srgbClr val="000000"/>
                </a:solidFill>
                <a:latin typeface="Times New Roman" panose="02020603050405020304" pitchFamily="18" charset="0"/>
                <a:ea typeface="宋体" panose="02010600030101010101" pitchFamily="2" charset="-122"/>
              </a:rPr>
              <a:t>(</a:t>
            </a:r>
            <a:r>
              <a:rPr lang="en-US" altLang="zh-CN" sz="2800" b="1" i="1" dirty="0">
                <a:solidFill>
                  <a:srgbClr val="000000"/>
                </a:solidFill>
                <a:latin typeface="Times New Roman" panose="02020603050405020304" pitchFamily="18" charset="0"/>
                <a:ea typeface="宋体" panose="02010600030101010101" pitchFamily="2" charset="-122"/>
              </a:rPr>
              <a:t>n</a:t>
            </a:r>
            <a:r>
              <a:rPr lang="en-US" altLang="zh-CN" sz="2800" b="1" dirty="0">
                <a:solidFill>
                  <a:srgbClr val="000000"/>
                </a:solidFill>
                <a:latin typeface="Times New Roman" panose="02020603050405020304" pitchFamily="18" charset="0"/>
                <a:ea typeface="宋体" panose="02010600030101010101" pitchFamily="2" charset="-122"/>
              </a:rPr>
              <a:t>)</a:t>
            </a:r>
            <a:r>
              <a:rPr lang="zh-CN" altLang="en-US" sz="2800" b="1" dirty="0">
                <a:solidFill>
                  <a:srgbClr val="000000"/>
                </a:solidFill>
                <a:latin typeface="Times New Roman" panose="02020603050405020304" pitchFamily="18" charset="0"/>
                <a:ea typeface="宋体" panose="02010600030101010101" pitchFamily="2" charset="-122"/>
              </a:rPr>
              <a:t>；</a:t>
            </a:r>
          </a:p>
          <a:p>
            <a:pPr eaLnBrk="1" fontAlgn="base" hangingPunct="1">
              <a:lnSpc>
                <a:spcPct val="120000"/>
              </a:lnSpc>
              <a:spcBef>
                <a:spcPct val="50000"/>
              </a:spcBef>
              <a:spcAft>
                <a:spcPct val="0"/>
              </a:spcAft>
              <a:buFont typeface="Arial" panose="020B0604020202020204" pitchFamily="34" charset="0"/>
              <a:buNone/>
            </a:pPr>
            <a:r>
              <a:rPr lang="zh-CN" altLang="en-US" sz="2800" b="1" dirty="0">
                <a:solidFill>
                  <a:srgbClr val="000000"/>
                </a:solidFill>
                <a:latin typeface="宋体" panose="02010600030101010101" pitchFamily="2" charset="-122"/>
                <a:ea typeface="宋体" panose="02010600030101010101" pitchFamily="2" charset="-122"/>
              </a:rPr>
              <a:t>第二个</a:t>
            </a:r>
            <a:r>
              <a:rPr lang="en-US" altLang="zh-CN" sz="2800" b="1" dirty="0">
                <a:solidFill>
                  <a:srgbClr val="000000"/>
                </a:solidFill>
                <a:latin typeface="Times New Roman" panose="02020603050405020304" pitchFamily="18" charset="0"/>
                <a:ea typeface="宋体" panose="02010600030101010101" pitchFamily="2" charset="-122"/>
              </a:rPr>
              <a:t>for</a:t>
            </a:r>
            <a:r>
              <a:rPr lang="zh-CN" altLang="en-US" sz="2800" b="1" dirty="0">
                <a:solidFill>
                  <a:srgbClr val="000000"/>
                </a:solidFill>
                <a:latin typeface="宋体" panose="02010600030101010101" pitchFamily="2" charset="-122"/>
                <a:ea typeface="宋体" panose="02010600030101010101" pitchFamily="2" charset="-122"/>
              </a:rPr>
              <a:t>循环的时间性能是</a:t>
            </a:r>
            <a:r>
              <a:rPr lang="en-US" altLang="zh-CN" sz="2800" b="1" i="1" dirty="0">
                <a:solidFill>
                  <a:srgbClr val="000000"/>
                </a:solidFill>
                <a:latin typeface="Times New Roman" panose="02020603050405020304" pitchFamily="18" charset="0"/>
                <a:ea typeface="宋体" panose="02010600030101010101" pitchFamily="2" charset="-122"/>
              </a:rPr>
              <a:t>O</a:t>
            </a:r>
            <a:r>
              <a:rPr lang="en-US" altLang="zh-CN" sz="2800" b="1" dirty="0">
                <a:solidFill>
                  <a:srgbClr val="000000"/>
                </a:solidFill>
                <a:latin typeface="Times New Roman" panose="02020603050405020304" pitchFamily="18" charset="0"/>
                <a:ea typeface="宋体" panose="02010600030101010101" pitchFamily="2" charset="-122"/>
              </a:rPr>
              <a:t>(</a:t>
            </a:r>
            <a:r>
              <a:rPr lang="en-US" altLang="zh-CN" sz="2800" b="1" i="1" dirty="0">
                <a:solidFill>
                  <a:srgbClr val="000000"/>
                </a:solidFill>
                <a:latin typeface="Times New Roman" panose="02020603050405020304" pitchFamily="18" charset="0"/>
                <a:ea typeface="宋体" panose="02010600030101010101" pitchFamily="2" charset="-122"/>
              </a:rPr>
              <a:t>m</a:t>
            </a:r>
            <a:r>
              <a:rPr lang="en-US" altLang="zh-CN" sz="2800" b="1" dirty="0">
                <a:solidFill>
                  <a:srgbClr val="000000"/>
                </a:solidFill>
                <a:latin typeface="Times New Roman" panose="02020603050405020304" pitchFamily="18" charset="0"/>
                <a:ea typeface="宋体" panose="02010600030101010101" pitchFamily="2" charset="-122"/>
              </a:rPr>
              <a:t>)</a:t>
            </a:r>
            <a:r>
              <a:rPr lang="zh-CN" altLang="en-US" sz="2800" b="1" dirty="0">
                <a:solidFill>
                  <a:srgbClr val="000000"/>
                </a:solidFill>
                <a:latin typeface="Times New Roman" panose="02020603050405020304" pitchFamily="18" charset="0"/>
                <a:ea typeface="宋体" panose="02010600030101010101" pitchFamily="2" charset="-122"/>
              </a:rPr>
              <a:t>；</a:t>
            </a:r>
          </a:p>
          <a:p>
            <a:pPr eaLnBrk="1" fontAlgn="base" hangingPunct="1">
              <a:lnSpc>
                <a:spcPct val="120000"/>
              </a:lnSpc>
              <a:spcBef>
                <a:spcPct val="50000"/>
              </a:spcBef>
              <a:spcAft>
                <a:spcPct val="0"/>
              </a:spcAft>
              <a:buFont typeface="Arial" panose="020B0604020202020204" pitchFamily="34" charset="0"/>
              <a:buNone/>
            </a:pPr>
            <a:r>
              <a:rPr lang="zh-CN" altLang="en-US" sz="2800" b="1" dirty="0">
                <a:solidFill>
                  <a:srgbClr val="000000"/>
                </a:solidFill>
                <a:latin typeface="宋体" panose="02010600030101010101" pitchFamily="2" charset="-122"/>
                <a:ea typeface="宋体" panose="02010600030101010101" pitchFamily="2" charset="-122"/>
              </a:rPr>
              <a:t>第三个循环是两层嵌套的</a:t>
            </a:r>
            <a:r>
              <a:rPr lang="en-US" altLang="zh-CN" sz="2800" b="1" dirty="0">
                <a:solidFill>
                  <a:srgbClr val="000000"/>
                </a:solidFill>
                <a:latin typeface="Times New Roman" panose="02020603050405020304" pitchFamily="18" charset="0"/>
                <a:ea typeface="宋体" panose="02010600030101010101" pitchFamily="2" charset="-122"/>
              </a:rPr>
              <a:t>for</a:t>
            </a:r>
            <a:r>
              <a:rPr lang="zh-CN" altLang="en-US" sz="2800" b="1" dirty="0">
                <a:solidFill>
                  <a:srgbClr val="000000"/>
                </a:solidFill>
                <a:latin typeface="宋体" panose="02010600030101010101" pitchFamily="2" charset="-122"/>
                <a:ea typeface="宋体" panose="02010600030101010101" pitchFamily="2" charset="-122"/>
              </a:rPr>
              <a:t>循环，其时间性能是</a:t>
            </a:r>
            <a:r>
              <a:rPr lang="en-US" altLang="zh-CN" sz="2800" b="1" i="1" dirty="0">
                <a:solidFill>
                  <a:srgbClr val="000000"/>
                </a:solidFill>
                <a:latin typeface="Times New Roman" panose="02020603050405020304" pitchFamily="18" charset="0"/>
                <a:ea typeface="宋体" panose="02010600030101010101" pitchFamily="2" charset="-122"/>
              </a:rPr>
              <a:t>O</a:t>
            </a:r>
            <a:r>
              <a:rPr lang="en-US" altLang="zh-CN" sz="2800" b="1" dirty="0">
                <a:solidFill>
                  <a:srgbClr val="000000"/>
                </a:solidFill>
                <a:latin typeface="Times New Roman" panose="02020603050405020304" pitchFamily="18" charset="0"/>
                <a:ea typeface="宋体" panose="02010600030101010101" pitchFamily="2" charset="-122"/>
              </a:rPr>
              <a:t>(</a:t>
            </a:r>
            <a:r>
              <a:rPr lang="en-US" altLang="zh-CN" sz="2800" b="1" i="1" dirty="0" err="1">
                <a:solidFill>
                  <a:srgbClr val="000000"/>
                </a:solidFill>
                <a:latin typeface="Times New Roman" panose="02020603050405020304" pitchFamily="18" charset="0"/>
                <a:ea typeface="宋体" panose="02010600030101010101" pitchFamily="2" charset="-122"/>
              </a:rPr>
              <a:t>m</a:t>
            </a:r>
            <a:r>
              <a:rPr lang="en-US" altLang="zh-CN" sz="2800" b="1" dirty="0" err="1">
                <a:solidFill>
                  <a:srgbClr val="000000"/>
                </a:solidFill>
                <a:latin typeface="宋体" panose="02010600030101010101" pitchFamily="2" charset="-122"/>
                <a:ea typeface="宋体" panose="02010600030101010101" pitchFamily="2" charset="-122"/>
              </a:rPr>
              <a:t>×</a:t>
            </a:r>
            <a:r>
              <a:rPr lang="en-US" altLang="zh-CN" sz="2800" b="1" i="1" dirty="0" err="1">
                <a:solidFill>
                  <a:srgbClr val="000000"/>
                </a:solidFill>
                <a:latin typeface="Times New Roman" panose="02020603050405020304" pitchFamily="18" charset="0"/>
                <a:ea typeface="宋体" panose="02010600030101010101" pitchFamily="2" charset="-122"/>
              </a:rPr>
              <a:t>n</a:t>
            </a:r>
            <a:r>
              <a:rPr lang="en-US" altLang="zh-CN" sz="2800" b="1" dirty="0">
                <a:solidFill>
                  <a:srgbClr val="000000"/>
                </a:solidFill>
                <a:latin typeface="Times New Roman" panose="02020603050405020304" pitchFamily="18" charset="0"/>
                <a:ea typeface="宋体" panose="02010600030101010101" pitchFamily="2" charset="-122"/>
              </a:rPr>
              <a:t>)</a:t>
            </a:r>
            <a:r>
              <a:rPr lang="zh-CN" altLang="en-US" sz="2800" b="1" dirty="0">
                <a:solidFill>
                  <a:srgbClr val="000000"/>
                </a:solidFill>
                <a:latin typeface="Times New Roman" panose="02020603050405020304" pitchFamily="18" charset="0"/>
                <a:ea typeface="宋体" panose="02010600030101010101" pitchFamily="2" charset="-122"/>
              </a:rPr>
              <a:t>；</a:t>
            </a:r>
          </a:p>
          <a:p>
            <a:pPr eaLnBrk="1" fontAlgn="base" hangingPunct="1">
              <a:lnSpc>
                <a:spcPct val="120000"/>
              </a:lnSpc>
              <a:spcBef>
                <a:spcPct val="50000"/>
              </a:spcBef>
              <a:spcAft>
                <a:spcPct val="0"/>
              </a:spcAft>
              <a:buFont typeface="Arial" panose="020B0604020202020204" pitchFamily="34" charset="0"/>
              <a:buNone/>
            </a:pPr>
            <a:r>
              <a:rPr lang="zh-CN" altLang="en-US" sz="2800" b="1" dirty="0">
                <a:solidFill>
                  <a:srgbClr val="000000"/>
                </a:solidFill>
                <a:latin typeface="宋体" panose="02010600030101010101" pitchFamily="2" charset="-122"/>
                <a:ea typeface="宋体" panose="02010600030101010101" pitchFamily="2" charset="-122"/>
              </a:rPr>
              <a:t>第四个</a:t>
            </a:r>
            <a:r>
              <a:rPr lang="en-US" altLang="zh-CN" sz="2800" b="1" dirty="0">
                <a:solidFill>
                  <a:srgbClr val="000000"/>
                </a:solidFill>
                <a:latin typeface="Times New Roman" panose="02020603050405020304" pitchFamily="18" charset="0"/>
                <a:ea typeface="宋体" panose="02010600030101010101" pitchFamily="2" charset="-122"/>
              </a:rPr>
              <a:t>for</a:t>
            </a:r>
            <a:r>
              <a:rPr lang="zh-CN" altLang="en-US" sz="2800" b="1" dirty="0">
                <a:solidFill>
                  <a:srgbClr val="000000"/>
                </a:solidFill>
                <a:latin typeface="宋体" panose="02010600030101010101" pitchFamily="2" charset="-122"/>
                <a:ea typeface="宋体" panose="02010600030101010101" pitchFamily="2" charset="-122"/>
              </a:rPr>
              <a:t>循环的时间性能是</a:t>
            </a:r>
            <a:r>
              <a:rPr lang="en-US" altLang="zh-CN" sz="2800" b="1" i="1" dirty="0">
                <a:solidFill>
                  <a:srgbClr val="000000"/>
                </a:solidFill>
                <a:latin typeface="Times New Roman" panose="02020603050405020304" pitchFamily="18" charset="0"/>
                <a:ea typeface="宋体" panose="02010600030101010101" pitchFamily="2" charset="-122"/>
              </a:rPr>
              <a:t>O</a:t>
            </a:r>
            <a:r>
              <a:rPr lang="en-US" altLang="zh-CN" sz="2800" b="1" dirty="0">
                <a:solidFill>
                  <a:srgbClr val="000000"/>
                </a:solidFill>
                <a:latin typeface="Times New Roman" panose="02020603050405020304" pitchFamily="18" charset="0"/>
                <a:ea typeface="宋体" panose="02010600030101010101" pitchFamily="2" charset="-122"/>
              </a:rPr>
              <a:t>(</a:t>
            </a:r>
            <a:r>
              <a:rPr lang="en-US" altLang="zh-CN" sz="2800" b="1" i="1" dirty="0">
                <a:solidFill>
                  <a:srgbClr val="000000"/>
                </a:solidFill>
                <a:latin typeface="Times New Roman" panose="02020603050405020304" pitchFamily="18" charset="0"/>
                <a:ea typeface="宋体" panose="02010600030101010101" pitchFamily="2" charset="-122"/>
              </a:rPr>
              <a:t>k</a:t>
            </a:r>
            <a:r>
              <a:rPr lang="en-US" altLang="zh-CN" sz="2800" b="1" dirty="0">
                <a:solidFill>
                  <a:srgbClr val="000000"/>
                </a:solidFill>
                <a:latin typeface="Times New Roman" panose="02020603050405020304" pitchFamily="18" charset="0"/>
                <a:ea typeface="宋体" panose="02010600030101010101" pitchFamily="2" charset="-122"/>
              </a:rPr>
              <a:t>)</a:t>
            </a:r>
            <a:r>
              <a:rPr lang="zh-CN" altLang="en-US" sz="2800" b="1" dirty="0">
                <a:solidFill>
                  <a:srgbClr val="000000"/>
                </a:solidFill>
                <a:latin typeface="宋体" panose="02010600030101010101" pitchFamily="2" charset="-122"/>
                <a:ea typeface="宋体" panose="02010600030101010101" pitchFamily="2" charset="-122"/>
              </a:rPr>
              <a:t>，而</a:t>
            </a:r>
            <a:r>
              <a:rPr lang="en-US" altLang="zh-CN" sz="2800" b="1" i="1" dirty="0" err="1">
                <a:solidFill>
                  <a:srgbClr val="000000"/>
                </a:solidFill>
                <a:latin typeface="Times New Roman" panose="02020603050405020304" pitchFamily="18" charset="0"/>
                <a:ea typeface="宋体" panose="02010600030101010101" pitchFamily="2" charset="-122"/>
              </a:rPr>
              <a:t>k</a:t>
            </a:r>
            <a:r>
              <a:rPr lang="en-US" altLang="zh-CN" sz="2800" b="1" dirty="0" err="1">
                <a:solidFill>
                  <a:srgbClr val="000000"/>
                </a:solidFill>
                <a:latin typeface="宋体" panose="02010600030101010101" pitchFamily="2" charset="-122"/>
                <a:ea typeface="宋体" panose="02010600030101010101" pitchFamily="2" charset="-122"/>
              </a:rPr>
              <a:t>≤</a:t>
            </a:r>
            <a:r>
              <a:rPr lang="en-US" altLang="zh-CN" sz="2800" b="1" dirty="0" err="1">
                <a:solidFill>
                  <a:srgbClr val="000000"/>
                </a:solidFill>
                <a:latin typeface="Times New Roman" panose="02020603050405020304" pitchFamily="18" charset="0"/>
                <a:ea typeface="宋体" panose="02010600030101010101" pitchFamily="2" charset="-122"/>
              </a:rPr>
              <a:t>min</a:t>
            </a:r>
            <a:r>
              <a:rPr lang="en-US" altLang="zh-CN" sz="2800" b="1" dirty="0">
                <a:solidFill>
                  <a:srgbClr val="000000"/>
                </a:solidFill>
                <a:latin typeface="Times New Roman" panose="02020603050405020304" pitchFamily="18" charset="0"/>
                <a:ea typeface="宋体" panose="02010600030101010101" pitchFamily="2" charset="-122"/>
              </a:rPr>
              <a:t>{</a:t>
            </a:r>
            <a:r>
              <a:rPr lang="en-US" altLang="zh-CN" sz="2800" b="1" i="1" dirty="0">
                <a:solidFill>
                  <a:srgbClr val="000000"/>
                </a:solidFill>
                <a:latin typeface="Times New Roman" panose="02020603050405020304" pitchFamily="18" charset="0"/>
                <a:ea typeface="宋体" panose="02010600030101010101" pitchFamily="2" charset="-122"/>
              </a:rPr>
              <a:t>m</a:t>
            </a:r>
            <a:r>
              <a:rPr lang="en-US" altLang="zh-CN" sz="2800" b="1" dirty="0">
                <a:solidFill>
                  <a:srgbClr val="000000"/>
                </a:solidFill>
                <a:latin typeface="Times New Roman" panose="02020603050405020304" pitchFamily="18" charset="0"/>
                <a:ea typeface="宋体" panose="02010600030101010101" pitchFamily="2" charset="-122"/>
              </a:rPr>
              <a:t>, </a:t>
            </a:r>
            <a:r>
              <a:rPr lang="en-US" altLang="zh-CN" sz="2800" b="1" i="1" dirty="0">
                <a:solidFill>
                  <a:srgbClr val="000000"/>
                </a:solidFill>
                <a:latin typeface="Times New Roman" panose="02020603050405020304" pitchFamily="18" charset="0"/>
                <a:ea typeface="宋体" panose="02010600030101010101" pitchFamily="2" charset="-122"/>
              </a:rPr>
              <a:t>n</a:t>
            </a:r>
            <a:r>
              <a:rPr lang="en-US" altLang="zh-CN" sz="2800" b="1" dirty="0">
                <a:solidFill>
                  <a:srgbClr val="000000"/>
                </a:solidFill>
                <a:latin typeface="Times New Roman" panose="02020603050405020304" pitchFamily="18" charset="0"/>
                <a:ea typeface="宋体" panose="02010600030101010101" pitchFamily="2" charset="-122"/>
              </a:rPr>
              <a:t>}</a:t>
            </a:r>
            <a:r>
              <a:rPr lang="zh-CN" altLang="en-US" sz="2800" b="1" dirty="0">
                <a:solidFill>
                  <a:srgbClr val="000000"/>
                </a:solidFill>
                <a:latin typeface="宋体" panose="02010600030101010101" pitchFamily="2" charset="-122"/>
                <a:ea typeface="宋体" panose="02010600030101010101" pitchFamily="2" charset="-122"/>
              </a:rPr>
              <a:t>，所以，</a:t>
            </a:r>
            <a:r>
              <a:rPr lang="zh-CN" altLang="en-US" sz="2800" b="1" dirty="0" smtClean="0">
                <a:solidFill>
                  <a:srgbClr val="000000"/>
                </a:solidFill>
                <a:latin typeface="宋体" panose="02010600030101010101" pitchFamily="2" charset="-122"/>
                <a:ea typeface="宋体" panose="02010600030101010101" pitchFamily="2" charset="-122"/>
              </a:rPr>
              <a:t>算法的</a:t>
            </a:r>
            <a:r>
              <a:rPr lang="zh-CN" altLang="en-US" sz="2800" b="1" dirty="0">
                <a:solidFill>
                  <a:srgbClr val="000000"/>
                </a:solidFill>
                <a:latin typeface="宋体" panose="02010600030101010101" pitchFamily="2" charset="-122"/>
                <a:ea typeface="宋体" panose="02010600030101010101" pitchFamily="2" charset="-122"/>
              </a:rPr>
              <a:t>时间复杂性是</a:t>
            </a:r>
            <a:r>
              <a:rPr lang="en-US" altLang="zh-CN" sz="2800" b="1" i="1" dirty="0">
                <a:solidFill>
                  <a:srgbClr val="000000"/>
                </a:solidFill>
                <a:latin typeface="Times New Roman" panose="02020603050405020304" pitchFamily="18" charset="0"/>
                <a:ea typeface="宋体" panose="02010600030101010101" pitchFamily="2" charset="-122"/>
              </a:rPr>
              <a:t>O</a:t>
            </a:r>
            <a:r>
              <a:rPr lang="en-US" altLang="zh-CN" sz="2800" b="1" dirty="0">
                <a:solidFill>
                  <a:srgbClr val="000000"/>
                </a:solidFill>
                <a:latin typeface="Times New Roman" panose="02020603050405020304" pitchFamily="18" charset="0"/>
                <a:ea typeface="宋体" panose="02010600030101010101" pitchFamily="2" charset="-122"/>
              </a:rPr>
              <a:t>(</a:t>
            </a:r>
            <a:r>
              <a:rPr lang="en-US" altLang="zh-CN" sz="2800" b="1" i="1" dirty="0" err="1">
                <a:solidFill>
                  <a:srgbClr val="000000"/>
                </a:solidFill>
                <a:latin typeface="Times New Roman" panose="02020603050405020304" pitchFamily="18" charset="0"/>
                <a:ea typeface="宋体" panose="02010600030101010101" pitchFamily="2" charset="-122"/>
              </a:rPr>
              <a:t>m</a:t>
            </a:r>
            <a:r>
              <a:rPr lang="en-US" altLang="zh-CN" sz="2800" b="1" dirty="0" err="1">
                <a:solidFill>
                  <a:srgbClr val="000000"/>
                </a:solidFill>
                <a:latin typeface="宋体" panose="02010600030101010101" pitchFamily="2" charset="-122"/>
                <a:ea typeface="宋体" panose="02010600030101010101" pitchFamily="2" charset="-122"/>
              </a:rPr>
              <a:t>×</a:t>
            </a:r>
            <a:r>
              <a:rPr lang="en-US" altLang="zh-CN" sz="2800" b="1" i="1" dirty="0" err="1">
                <a:solidFill>
                  <a:srgbClr val="000000"/>
                </a:solidFill>
                <a:latin typeface="Times New Roman" panose="02020603050405020304" pitchFamily="18" charset="0"/>
                <a:ea typeface="宋体" panose="02010600030101010101" pitchFamily="2" charset="-122"/>
              </a:rPr>
              <a:t>n</a:t>
            </a:r>
            <a:r>
              <a:rPr lang="en-US" altLang="zh-CN" sz="2800" b="1" dirty="0">
                <a:solidFill>
                  <a:srgbClr val="000000"/>
                </a:solidFill>
                <a:latin typeface="Times New Roman" panose="02020603050405020304" pitchFamily="18" charset="0"/>
                <a:ea typeface="宋体" panose="02010600030101010101" pitchFamily="2" charset="-122"/>
              </a:rPr>
              <a:t>)</a:t>
            </a:r>
            <a:r>
              <a:rPr lang="zh-CN" altLang="en-US" sz="2800" b="1" dirty="0">
                <a:solidFill>
                  <a:srgbClr val="000000"/>
                </a:solidFill>
                <a:latin typeface="宋体" panose="02010600030101010101" pitchFamily="2" charset="-122"/>
                <a:ea typeface="宋体" panose="02010600030101010101" pitchFamily="2" charset="-122"/>
              </a:rPr>
              <a:t>。</a:t>
            </a:r>
            <a:r>
              <a:rPr lang="zh-CN" altLang="en-US" sz="2800" b="1" dirty="0">
                <a:solidFill>
                  <a:srgbClr val="000000"/>
                </a:solidFill>
                <a:latin typeface="Times New Roman" panose="02020603050405020304" pitchFamily="18" charset="0"/>
                <a:ea typeface="宋体" panose="02010600030101010101" pitchFamily="2" charset="-122"/>
              </a:rPr>
              <a:t> </a:t>
            </a:r>
          </a:p>
        </p:txBody>
      </p:sp>
    </p:spTree>
    <p:extLst>
      <p:ext uri="{BB962C8B-B14F-4D97-AF65-F5344CB8AC3E}">
        <p14:creationId xmlns:p14="http://schemas.microsoft.com/office/powerpoint/2010/main" val="3340612717"/>
      </p:ext>
    </p:extLst>
  </p:cSld>
  <p:clrMapOvr>
    <a:masterClrMapping/>
  </p:clrMapOvr>
  <p:transition>
    <p:strips dir="rd"/>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活学活用</a:t>
            </a:r>
            <a:endParaRPr lang="zh-CN" altLang="en-US" dirty="0"/>
          </a:p>
        </p:txBody>
      </p:sp>
      <p:sp>
        <p:nvSpPr>
          <p:cNvPr id="3" name="内容占位符 2"/>
          <p:cNvSpPr>
            <a:spLocks noGrp="1"/>
          </p:cNvSpPr>
          <p:nvPr>
            <p:ph idx="1"/>
          </p:nvPr>
        </p:nvSpPr>
        <p:spPr/>
        <p:txBody>
          <a:bodyPr/>
          <a:lstStyle/>
          <a:p>
            <a:pPr algn="ctr"/>
            <a:endParaRPr lang="en-US" altLang="zh-CN" dirty="0" smtClean="0"/>
          </a:p>
          <a:p>
            <a:pPr marL="0" indent="0" algn="ctr">
              <a:buNone/>
            </a:pPr>
            <a:r>
              <a:rPr lang="zh-CN" altLang="en-US" dirty="0" smtClean="0">
                <a:solidFill>
                  <a:srgbClr val="FF0000"/>
                </a:solidFill>
              </a:rPr>
              <a:t>掌握递归和动态规划的思想，解决问题时灵活运用</a:t>
            </a:r>
            <a:endParaRPr lang="zh-CN" altLang="en-US" dirty="0">
              <a:solidFill>
                <a:srgbClr val="FF0000"/>
              </a:solidFill>
            </a:endParaRPr>
          </a:p>
        </p:txBody>
      </p:sp>
    </p:spTree>
    <p:extLst>
      <p:ext uri="{BB962C8B-B14F-4D97-AF65-F5344CB8AC3E}">
        <p14:creationId xmlns:p14="http://schemas.microsoft.com/office/powerpoint/2010/main" val="2993791205"/>
      </p:ext>
    </p:extLst>
  </p:cSld>
  <p:clrMapOvr>
    <a:masterClrMapping/>
  </p:clrMapOvr>
  <p:transition>
    <p:strips dir="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42405" y="2472599"/>
            <a:ext cx="10515600" cy="1325563"/>
          </a:xfrm>
        </p:spPr>
        <p:txBody>
          <a:bodyPr/>
          <a:lstStyle/>
          <a:p>
            <a:r>
              <a:rPr lang="zh-CN" altLang="en-US" dirty="0" smtClean="0"/>
              <a:t>动态规划的核心是状态和状态迁移方程</a:t>
            </a:r>
            <a:endParaRPr lang="zh-CN" altLang="en-US" dirty="0"/>
          </a:p>
        </p:txBody>
      </p:sp>
    </p:spTree>
    <p:extLst>
      <p:ext uri="{BB962C8B-B14F-4D97-AF65-F5344CB8AC3E}">
        <p14:creationId xmlns:p14="http://schemas.microsoft.com/office/powerpoint/2010/main" val="302777057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清华版教材展示">
  <a:themeElements>
    <a:clrScheme name="清华版教材展示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清华版教材展示">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6350" cap="flat" cmpd="sng" algn="ctr">
          <a:solidFill>
            <a:srgbClr val="00FFFF"/>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accent2"/>
            </a:solidFill>
            <a:effectLst/>
            <a:latin typeface="Arial" panose="020B0604020202020204" pitchFamily="34" charset="0"/>
            <a:ea typeface="华文行楷" panose="02010800040101010101" pitchFamily="2" charset="-122"/>
          </a:defRPr>
        </a:defPPr>
      </a:lstStyle>
    </a:spDef>
    <a:lnDef>
      <a:spPr bwMode="auto">
        <a:xfrm>
          <a:off x="0" y="0"/>
          <a:ext cx="1" cy="1"/>
        </a:xfrm>
        <a:custGeom>
          <a:avLst/>
          <a:gdLst/>
          <a:ahLst/>
          <a:cxnLst/>
          <a:rect l="0" t="0" r="0" b="0"/>
          <a:pathLst/>
        </a:custGeom>
        <a:solidFill>
          <a:schemeClr val="accent1"/>
        </a:solidFill>
        <a:ln w="6350" cap="flat" cmpd="sng" algn="ctr">
          <a:solidFill>
            <a:srgbClr val="00FFFF"/>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accent2"/>
            </a:solidFill>
            <a:effectLst/>
            <a:latin typeface="Arial" panose="020B0604020202020204" pitchFamily="34" charset="0"/>
            <a:ea typeface="华文行楷" panose="02010800040101010101" pitchFamily="2" charset="-122"/>
          </a:defRPr>
        </a:defPPr>
      </a:lstStyle>
    </a:lnDef>
  </a:objectDefaults>
  <a:extraClrSchemeLst>
    <a:extraClrScheme>
      <a:clrScheme name="清华版教材展示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清华版教材展示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清华版教材展示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清华版教材展示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清华版教材展示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清华版教材展示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清华版教材展示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诗情画意">
  <a:themeElements>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6350" cap="flat" cmpd="sng" algn="ctr">
          <a:solidFill>
            <a:srgbClr val="00FFFF"/>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accent2"/>
            </a:solidFill>
            <a:effectLst/>
            <a:latin typeface="Arial" panose="020B0604020202020204" pitchFamily="34" charset="0"/>
            <a:ea typeface="华文行楷" panose="02010800040101010101" pitchFamily="2" charset="-122"/>
          </a:defRPr>
        </a:defPPr>
      </a:lstStyle>
    </a:spDef>
    <a:lnDef>
      <a:spPr bwMode="auto">
        <a:xfrm>
          <a:off x="0" y="0"/>
          <a:ext cx="1" cy="1"/>
        </a:xfrm>
        <a:custGeom>
          <a:avLst/>
          <a:gdLst/>
          <a:ahLst/>
          <a:cxnLst/>
          <a:rect l="0" t="0" r="0" b="0"/>
          <a:pathLst/>
        </a:custGeom>
        <a:solidFill>
          <a:schemeClr val="accent1"/>
        </a:solidFill>
        <a:ln w="6350" cap="flat" cmpd="sng" algn="ctr">
          <a:solidFill>
            <a:srgbClr val="00FFFF"/>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accent2"/>
            </a:solidFill>
            <a:effectLst/>
            <a:latin typeface="Arial" panose="020B0604020202020204" pitchFamily="34" charset="0"/>
            <a:ea typeface="华文行楷" panose="02010800040101010101" pitchFamily="2" charset="-122"/>
          </a:defRPr>
        </a:defPPr>
      </a:lstStyle>
    </a:lnDef>
  </a:objectDefaults>
  <a:extraClrSchemeLst>
    <a:extraClrScheme>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清华版教材展示_2">
  <a:themeElements>
    <a:clrScheme name="清华版教材展示_2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清华版教材展示_2">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6350" cap="flat" cmpd="sng" algn="ctr">
          <a:solidFill>
            <a:srgbClr val="00FFFF"/>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accent2"/>
            </a:solidFill>
            <a:effectLst/>
            <a:latin typeface="Arial" panose="020B0604020202020204" pitchFamily="34" charset="0"/>
            <a:ea typeface="华文行楷" panose="02010800040101010101" pitchFamily="2" charset="-122"/>
          </a:defRPr>
        </a:defPPr>
      </a:lstStyle>
    </a:spDef>
    <a:lnDef>
      <a:spPr bwMode="auto">
        <a:xfrm>
          <a:off x="0" y="0"/>
          <a:ext cx="1" cy="1"/>
        </a:xfrm>
        <a:custGeom>
          <a:avLst/>
          <a:gdLst/>
          <a:ahLst/>
          <a:cxnLst/>
          <a:rect l="0" t="0" r="0" b="0"/>
          <a:pathLst/>
        </a:custGeom>
        <a:solidFill>
          <a:schemeClr val="accent1"/>
        </a:solidFill>
        <a:ln w="6350" cap="flat" cmpd="sng" algn="ctr">
          <a:solidFill>
            <a:srgbClr val="00FFFF"/>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accent2"/>
            </a:solidFill>
            <a:effectLst/>
            <a:latin typeface="Arial" panose="020B0604020202020204" pitchFamily="34" charset="0"/>
            <a:ea typeface="华文行楷" panose="02010800040101010101" pitchFamily="2" charset="-122"/>
          </a:defRPr>
        </a:defPPr>
      </a:lstStyle>
    </a:lnDef>
  </a:objectDefaults>
  <a:extraClrSchemeLst>
    <a:extraClrScheme>
      <a:clrScheme name="清华版教材展示_2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清华版教材展示_2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清华版教材展示_2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清华版教材展示_2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清华版教材展示_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清华版教材展示_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清华版教材展示_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清华版教材展示">
  <a:themeElements>
    <a:clrScheme name="2_清华版教材展示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2_清华版教材展示">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6350" cap="flat" cmpd="sng" algn="ctr">
          <a:solidFill>
            <a:srgbClr val="00FFFF"/>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accent2"/>
            </a:solidFill>
            <a:effectLst/>
            <a:latin typeface="Arial" panose="020B0604020202020204" pitchFamily="34" charset="0"/>
            <a:ea typeface="华文行楷" panose="02010800040101010101" pitchFamily="2" charset="-122"/>
          </a:defRPr>
        </a:defPPr>
      </a:lstStyle>
    </a:spDef>
    <a:lnDef>
      <a:spPr bwMode="auto">
        <a:xfrm>
          <a:off x="0" y="0"/>
          <a:ext cx="1" cy="1"/>
        </a:xfrm>
        <a:custGeom>
          <a:avLst/>
          <a:gdLst/>
          <a:ahLst/>
          <a:cxnLst/>
          <a:rect l="0" t="0" r="0" b="0"/>
          <a:pathLst/>
        </a:custGeom>
        <a:solidFill>
          <a:schemeClr val="accent1"/>
        </a:solidFill>
        <a:ln w="6350" cap="flat" cmpd="sng" algn="ctr">
          <a:solidFill>
            <a:srgbClr val="00FFFF"/>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accent2"/>
            </a:solidFill>
            <a:effectLst/>
            <a:latin typeface="Arial" panose="020B0604020202020204" pitchFamily="34" charset="0"/>
            <a:ea typeface="华文行楷" panose="02010800040101010101" pitchFamily="2" charset="-122"/>
          </a:defRPr>
        </a:defPPr>
      </a:lstStyle>
    </a:lnDef>
  </a:objectDefaults>
  <a:extraClrSchemeLst>
    <a:extraClrScheme>
      <a:clrScheme name="2_清华版教材展示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清华版教材展示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清华版教材展示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清华版教材展示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清华版教材展示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清华版教材展示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清华版教材展示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6350" cap="flat" cmpd="sng" algn="ctr">
          <a:solidFill>
            <a:srgbClr val="00FFFF"/>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accent2"/>
            </a:solidFill>
            <a:effectLst/>
            <a:latin typeface="Arial" panose="020B0604020202020204" pitchFamily="34" charset="0"/>
            <a:ea typeface="华文行楷" panose="02010800040101010101" pitchFamily="2" charset="-122"/>
          </a:defRPr>
        </a:defPPr>
      </a:lstStyle>
    </a:spDef>
    <a:lnDef>
      <a:spPr bwMode="auto">
        <a:xfrm>
          <a:off x="0" y="0"/>
          <a:ext cx="1" cy="1"/>
        </a:xfrm>
        <a:custGeom>
          <a:avLst/>
          <a:gdLst/>
          <a:ahLst/>
          <a:cxnLst/>
          <a:rect l="0" t="0" r="0" b="0"/>
          <a:pathLst/>
        </a:custGeom>
        <a:solidFill>
          <a:schemeClr val="accent1"/>
        </a:solidFill>
        <a:ln w="6350" cap="flat" cmpd="sng" algn="ctr">
          <a:solidFill>
            <a:srgbClr val="00FFFF"/>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accent2"/>
            </a:solidFill>
            <a:effectLst/>
            <a:latin typeface="Arial" panose="020B0604020202020204" pitchFamily="34" charset="0"/>
            <a:ea typeface="华文行楷" panose="0201080004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清华版教材展示">
  <a:themeElements>
    <a:clrScheme name="清华版教材展示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清华版教材展示">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6350" cap="flat" cmpd="sng" algn="ctr">
          <a:solidFill>
            <a:srgbClr val="00FFFF"/>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accent2"/>
            </a:solidFill>
            <a:effectLst/>
            <a:latin typeface="Arial" panose="020B0604020202020204" pitchFamily="34" charset="0"/>
            <a:ea typeface="华文行楷" panose="02010800040101010101" pitchFamily="2" charset="-122"/>
          </a:defRPr>
        </a:defPPr>
      </a:lstStyle>
    </a:spDef>
    <a:lnDef>
      <a:spPr bwMode="auto">
        <a:xfrm>
          <a:off x="0" y="0"/>
          <a:ext cx="1" cy="1"/>
        </a:xfrm>
        <a:custGeom>
          <a:avLst/>
          <a:gdLst/>
          <a:ahLst/>
          <a:cxnLst/>
          <a:rect l="0" t="0" r="0" b="0"/>
          <a:pathLst/>
        </a:custGeom>
        <a:solidFill>
          <a:schemeClr val="accent1"/>
        </a:solidFill>
        <a:ln w="6350" cap="flat" cmpd="sng" algn="ctr">
          <a:solidFill>
            <a:srgbClr val="00FFFF"/>
          </a:solidFill>
          <a:prstDash val="solid"/>
          <a:round/>
          <a:headEnd type="none" w="med" len="med"/>
          <a:tailEnd type="none" w="med" len="med"/>
        </a:ln>
        <a:effectLst/>
        <a:extLst>
          <a:ext uri="{AF507438-7753-43E0-B8FC-AC1667EBCBE1}">
            <a14:hiddenEffects xmlns:a14="http://schemas.microsoft.com/office/drawing/2010/main">
              <a:effectLst>
                <a:outerShdw dist="107763" dir="18900000" algn="ctr" rotWithShape="0">
                  <a:schemeClr val="bg2"/>
                </a:outerShdw>
              </a:effectLst>
            </a14:hiddenEffects>
          </a:ext>
        </a:ex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accent2"/>
            </a:solidFill>
            <a:effectLst/>
            <a:latin typeface="Arial" panose="020B0604020202020204" pitchFamily="34" charset="0"/>
            <a:ea typeface="华文行楷" panose="02010800040101010101" pitchFamily="2" charset="-122"/>
          </a:defRPr>
        </a:defPPr>
      </a:lstStyle>
    </a:lnDef>
  </a:objectDefaults>
  <a:extraClrSchemeLst>
    <a:extraClrScheme>
      <a:clrScheme name="清华版教材展示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清华版教材展示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清华版教材展示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清华版教材展示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清华版教材展示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清华版教材展示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清华版教材展示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774</TotalTime>
  <Words>6732</Words>
  <Application>Microsoft Office PowerPoint</Application>
  <PresentationFormat>宽屏</PresentationFormat>
  <Paragraphs>2214</Paragraphs>
  <Slides>85</Slides>
  <Notes>0</Notes>
  <HiddenSlides>0</HiddenSlides>
  <MMClips>0</MMClips>
  <ScaleCrop>false</ScaleCrop>
  <HeadingPairs>
    <vt:vector size="8" baseType="variant">
      <vt:variant>
        <vt:lpstr>已用的字体</vt:lpstr>
      </vt:variant>
      <vt:variant>
        <vt:i4>13</vt:i4>
      </vt:variant>
      <vt:variant>
        <vt:lpstr>主题</vt:lpstr>
      </vt:variant>
      <vt:variant>
        <vt:i4>7</vt:i4>
      </vt:variant>
      <vt:variant>
        <vt:lpstr>嵌入 OLE 服务器</vt:lpstr>
      </vt:variant>
      <vt:variant>
        <vt:i4>0</vt:i4>
      </vt:variant>
      <vt:variant>
        <vt:lpstr>幻灯片标题</vt:lpstr>
      </vt:variant>
      <vt:variant>
        <vt:i4>85</vt:i4>
      </vt:variant>
    </vt:vector>
  </HeadingPairs>
  <TitlesOfParts>
    <vt:vector size="105" baseType="lpstr">
      <vt:lpstr>黑体</vt:lpstr>
      <vt:lpstr>华文行楷</vt:lpstr>
      <vt:lpstr>华文新魏</vt:lpstr>
      <vt:lpstr>楷体_GB2312</vt:lpstr>
      <vt:lpstr>宋体</vt:lpstr>
      <vt:lpstr>Arial</vt:lpstr>
      <vt:lpstr>Calibri</vt:lpstr>
      <vt:lpstr>Calibri Light</vt:lpstr>
      <vt:lpstr>Cambria Math</vt:lpstr>
      <vt:lpstr>Symbol</vt:lpstr>
      <vt:lpstr>Tahoma</vt:lpstr>
      <vt:lpstr>Times New Roman</vt:lpstr>
      <vt:lpstr>Wingdings</vt:lpstr>
      <vt:lpstr>Office 主题</vt:lpstr>
      <vt:lpstr>清华版教材展示</vt:lpstr>
      <vt:lpstr>诗情画意</vt:lpstr>
      <vt:lpstr>清华版教材展示_2</vt:lpstr>
      <vt:lpstr>2_清华版教材展示</vt:lpstr>
      <vt:lpstr>1_Office 主题</vt:lpstr>
      <vt:lpstr>1_清华版教材展示</vt:lpstr>
      <vt:lpstr>动态规划初步 (Dynamic Programming)</vt:lpstr>
      <vt:lpstr>动态规划</vt:lpstr>
      <vt:lpstr>引例——数字三角形</vt:lpstr>
      <vt:lpstr>用暴力的方法，可以吗？</vt:lpstr>
      <vt:lpstr>PowerPoint 演示文稿</vt:lpstr>
      <vt:lpstr>PowerPoint 演示文稿</vt:lpstr>
      <vt:lpstr>PowerPoint 演示文稿</vt:lpstr>
      <vt:lpstr>状态迁移方程</vt:lpstr>
      <vt:lpstr>动态规划的核心是状态和状态迁移方程</vt:lpstr>
      <vt:lpstr>（1）递归计算 和 重叠子问题</vt:lpstr>
      <vt:lpstr>改进</vt:lpstr>
      <vt:lpstr>（2）递推计算</vt:lpstr>
      <vt:lpstr>递推法计算状态转移方程</vt:lpstr>
      <vt:lpstr>(3)备忘录搜索</vt:lpstr>
      <vt:lpstr>备忘录计算和存储状态迁移方程</vt:lpstr>
      <vt:lpstr>动态规划基础</vt:lpstr>
      <vt:lpstr>最优子结构</vt:lpstr>
      <vt:lpstr>重叠子问题</vt:lpstr>
      <vt:lpstr>比较自顶往下的递归算法和自底往上的动态规划算法</vt:lpstr>
      <vt:lpstr>备忘录</vt:lpstr>
      <vt:lpstr>实际应用扩展</vt:lpstr>
      <vt:lpstr>动态规划和最优化问题</vt:lpstr>
      <vt:lpstr>动态规划和分治法</vt:lpstr>
      <vt:lpstr>PowerPoint 演示文稿</vt:lpstr>
      <vt:lpstr>PowerPoint 演示文稿</vt:lpstr>
      <vt:lpstr>动态规划四个步骤</vt:lpstr>
      <vt:lpstr>动态规划问题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0-1背包问题边界</vt:lpstr>
      <vt:lpstr>0-1背包问题递推</vt:lpstr>
      <vt:lpstr>动态规划解题的一般思路</vt:lpstr>
      <vt:lpstr>动态规划解题的一般思路</vt:lpstr>
      <vt:lpstr>动态规划解题的一般思路</vt:lpstr>
      <vt:lpstr>动态规划解题的一般思路</vt:lpstr>
      <vt:lpstr>动态规划解题的一般思路</vt:lpstr>
      <vt:lpstr>动态规划解题的一般思路</vt:lpstr>
      <vt:lpstr>能用动态规划解决的问题的特点</vt:lpstr>
      <vt:lpstr>最长上升子序列</vt:lpstr>
      <vt:lpstr>最长上升子序列</vt:lpstr>
      <vt:lpstr>解题思路</vt:lpstr>
      <vt:lpstr>解题思路</vt:lpstr>
      <vt:lpstr>解题思路</vt:lpstr>
      <vt:lpstr>解题思路</vt:lpstr>
      <vt:lpstr>PowerPoint 演示文稿</vt:lpstr>
      <vt:lpstr>PowerPoint 演示文稿</vt:lpstr>
      <vt:lpstr>PowerPoint 演示文稿</vt:lpstr>
      <vt:lpstr>PowerPoint 演示文稿</vt:lpstr>
      <vt:lpstr>PowerPoint 演示文稿</vt:lpstr>
      <vt:lpstr>给定两个序列X和Y，当另一序列Z既是X的子序列又是Y的子序列时，称Z是序列X和Y的公共子序列。 最长公共子序列:公共子序列中长度最长的子序列。 最长公共子序列问题：给定两个序列X和Y，找出X和Y的一个最长公共子序列。 </vt:lpstr>
      <vt:lpstr>蛮力法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活学活用</vt:lpstr>
    </vt:vector>
  </TitlesOfParts>
  <Company>BJFU</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动态规划 (Dynamic Programming)</dc:title>
  <dc:creator>Xu Yanyan</dc:creator>
  <cp:lastModifiedBy>Xu Yanyan</cp:lastModifiedBy>
  <cp:revision>99</cp:revision>
  <dcterms:created xsi:type="dcterms:W3CDTF">2015-05-29T10:15:32Z</dcterms:created>
  <dcterms:modified xsi:type="dcterms:W3CDTF">2016-05-22T11:38:50Z</dcterms:modified>
</cp:coreProperties>
</file>